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4"/>
  </p:notesMasterIdLst>
  <p:sldIdLst>
    <p:sldId id="256" r:id="rId3"/>
    <p:sldId id="280" r:id="rId5"/>
    <p:sldId id="277" r:id="rId6"/>
    <p:sldId id="312" r:id="rId7"/>
    <p:sldId id="328" r:id="rId8"/>
    <p:sldId id="274" r:id="rId9"/>
    <p:sldId id="317" r:id="rId10"/>
    <p:sldId id="324" r:id="rId11"/>
    <p:sldId id="309"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1E1F"/>
    <a:srgbClr val="ED411D"/>
    <a:srgbClr val="2379B5"/>
    <a:srgbClr val="F5E4D0"/>
    <a:srgbClr val="1C9900"/>
    <a:srgbClr val="0070C0"/>
    <a:srgbClr val="3365FF"/>
    <a:srgbClr val="00ACEA"/>
    <a:srgbClr val="A5A5A5"/>
    <a:srgbClr val="19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7"/>
    <p:restoredTop sz="52709"/>
  </p:normalViewPr>
  <p:slideViewPr>
    <p:cSldViewPr snapToGrid="0" snapToObjects="1">
      <p:cViewPr>
        <p:scale>
          <a:sx n="77" d="100"/>
          <a:sy n="77" d="100"/>
        </p:scale>
        <p:origin x="1744" y="208"/>
      </p:cViewPr>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dLbls>
            <c:delete val="1"/>
          </c:dLbls>
          <c:xVal>
            <c:numRef>
              <c:f>Sheet1!$M$1:$M$266</c:f>
              <c:numCache>
                <c:formatCode>General</c:formatCode>
                <c:ptCount val="266"/>
                <c:pt idx="1">
                  <c:v>0</c:v>
                </c:pt>
                <c:pt idx="2">
                  <c:v>1.15999984741</c:v>
                </c:pt>
                <c:pt idx="3">
                  <c:v>1.89999985695</c:v>
                </c:pt>
                <c:pt idx="4">
                  <c:v>3.33999991417</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c:v>
                </c:pt>
                <c:pt idx="103">
                  <c:v>75.8999998569</c:v>
                </c:pt>
                <c:pt idx="104">
                  <c:v>76.7099997997</c:v>
                </c:pt>
                <c:pt idx="105">
                  <c:v>77.7299997807</c:v>
                </c:pt>
                <c:pt idx="106">
                  <c:v>78.6899998187989</c:v>
                </c:pt>
                <c:pt idx="107">
                  <c:v>79.8099999428</c:v>
                </c:pt>
                <c:pt idx="108">
                  <c:v>80.7899999619</c:v>
                </c:pt>
                <c:pt idx="109">
                  <c:v>81.6899998187989</c:v>
                </c:pt>
                <c:pt idx="110">
                  <c:v>82.5799999237</c:v>
                </c:pt>
                <c:pt idx="111">
                  <c:v>83.4299998283</c:v>
                </c:pt>
                <c:pt idx="112">
                  <c:v>84.3999998569</c:v>
                </c:pt>
                <c:pt idx="113">
                  <c:v>85.3399999142</c:v>
                </c:pt>
                <c:pt idx="114">
                  <c:v>86.5</c:v>
                </c:pt>
                <c:pt idx="115">
                  <c:v>87.6199998856</c:v>
                </c:pt>
                <c:pt idx="116">
                  <c:v>88.9099998474</c:v>
                </c:pt>
                <c:pt idx="117">
                  <c:v>89.7599999905</c:v>
                </c:pt>
                <c:pt idx="118">
                  <c:v>90.8299999237</c:v>
                </c:pt>
                <c:pt idx="119">
                  <c:v>92.2699999809</c:v>
                </c:pt>
                <c:pt idx="120">
                  <c:v>93.1699998378992</c:v>
                </c:pt>
                <c:pt idx="121">
                  <c:v>94.2799999714</c:v>
                </c:pt>
                <c:pt idx="122">
                  <c:v>95.3799998759994</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198.21999979</c:v>
                </c:pt>
                <c:pt idx="201">
                  <c:v>199.329999924</c:v>
                </c:pt>
                <c:pt idx="202">
                  <c:v>200.089999914</c:v>
                </c:pt>
                <c:pt idx="203">
                  <c:v>201.679999828</c:v>
                </c:pt>
                <c:pt idx="204">
                  <c:v>203.71999979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256.739999770999</c:v>
                </c:pt>
                <c:pt idx="227">
                  <c:v>257.869999886</c:v>
                </c:pt>
                <c:pt idx="228">
                  <c:v>258.859999895</c:v>
                </c:pt>
                <c:pt idx="229">
                  <c:v>259.729999780999</c:v>
                </c:pt>
                <c:pt idx="230">
                  <c:v>260.829999924</c:v>
                </c:pt>
                <c:pt idx="231">
                  <c:v>261.859999895</c:v>
                </c:pt>
                <c:pt idx="232">
                  <c:v>262.599999904999</c:v>
                </c:pt>
                <c:pt idx="233">
                  <c:v>263.539999961997</c:v>
                </c:pt>
                <c:pt idx="234">
                  <c:v>264.539999961997</c:v>
                </c:pt>
                <c:pt idx="235">
                  <c:v>266.389999866</c:v>
                </c:pt>
                <c:pt idx="236">
                  <c:v>268.549999952</c:v>
                </c:pt>
                <c:pt idx="237">
                  <c:v>273.299999951995</c:v>
                </c:pt>
                <c:pt idx="238">
                  <c:v>275.549999952</c:v>
                </c:pt>
                <c:pt idx="239">
                  <c:v>276.979999780999</c:v>
                </c:pt>
                <c:pt idx="240">
                  <c:v>278.109999895</c:v>
                </c:pt>
                <c:pt idx="241">
                  <c:v>279.329999924</c:v>
                </c:pt>
                <c:pt idx="242">
                  <c:v>280.599999904999</c:v>
                </c:pt>
                <c:pt idx="243">
                  <c:v>281.939999819</c:v>
                </c:pt>
                <c:pt idx="244">
                  <c:v>283.119999886</c:v>
                </c:pt>
                <c:pt idx="245">
                  <c:v>284.799999951995</c:v>
                </c:pt>
                <c:pt idx="246">
                  <c:v>286.189999819</c:v>
                </c:pt>
                <c:pt idx="247">
                  <c:v>287.389999866</c:v>
                </c:pt>
                <c:pt idx="248">
                  <c:v>288.439999819</c:v>
                </c:pt>
                <c:pt idx="249">
                  <c:v>289.369999886</c:v>
                </c:pt>
                <c:pt idx="250">
                  <c:v>290.199999809</c:v>
                </c:pt>
                <c:pt idx="251">
                  <c:v>291.21999979</c:v>
                </c:pt>
                <c:pt idx="252">
                  <c:v>291.979999780999</c:v>
                </c:pt>
                <c:pt idx="253">
                  <c:v>292.71999979</c:v>
                </c:pt>
                <c:pt idx="254">
                  <c:v>293.079999924</c:v>
                </c:pt>
                <c:pt idx="255">
                  <c:v>294.429999828</c:v>
                </c:pt>
                <c:pt idx="256">
                  <c:v>295.319999933</c:v>
                </c:pt>
                <c:pt idx="257">
                  <c:v>296.069999933</c:v>
                </c:pt>
                <c:pt idx="258">
                  <c:v>296.46999979</c:v>
                </c:pt>
                <c:pt idx="259">
                  <c:v>296.789999961997</c:v>
                </c:pt>
                <c:pt idx="260">
                  <c:v>297.299999951995</c:v>
                </c:pt>
                <c:pt idx="261">
                  <c:v>299.489999770999</c:v>
                </c:pt>
                <c:pt idx="262">
                  <c:v>300.429999828</c:v>
                </c:pt>
                <c:pt idx="263">
                  <c:v>301</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2.33578252427</c:v>
                </c:pt>
                <c:pt idx="9">
                  <c:v>2.33369879518</c:v>
                </c:pt>
                <c:pt idx="10">
                  <c:v>2.28492762186</c:v>
                </c:pt>
                <c:pt idx="11">
                  <c:v>2.75121454545</c:v>
                </c:pt>
                <c:pt idx="12">
                  <c:v>2.63898494624</c:v>
                </c:pt>
                <c:pt idx="13">
                  <c:v>2.49160509554</c:v>
                </c:pt>
                <c:pt idx="14">
                  <c:v>2.59125411335</c:v>
                </c:pt>
                <c:pt idx="15">
                  <c:v>2.70812765957</c:v>
                </c:pt>
                <c:pt idx="16">
                  <c:v>3.06232098765</c:v>
                </c:pt>
                <c:pt idx="17">
                  <c:v>2.96463073852</c:v>
                </c:pt>
                <c:pt idx="18">
                  <c:v>2.79222033898</c:v>
                </c:pt>
                <c:pt idx="19">
                  <c:v>2.7239772296</c:v>
                </c:pt>
                <c:pt idx="20">
                  <c:v>2.7070848329</c:v>
                </c:pt>
                <c:pt idx="21">
                  <c:v>2.6578729097</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2.08195962315</c:v>
                </c:pt>
                <c:pt idx="76">
                  <c:v>1.64653754081</c:v>
                </c:pt>
                <c:pt idx="77">
                  <c:v>1.80725773196</c:v>
                </c:pt>
                <c:pt idx="78">
                  <c:v>2.05075753604</c:v>
                </c:pt>
                <c:pt idx="79">
                  <c:v>2.2112574103</c:v>
                </c:pt>
                <c:pt idx="80">
                  <c:v>2.37540279938</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2.01468413392</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1925776864"/>
        <c:axId val="-2059728384"/>
      </c:scatterChart>
      <c:valAx>
        <c:axId val="1925776864"/>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2059728384"/>
        <c:crosses val="autoZero"/>
        <c:crossBetween val="midCat"/>
      </c:valAx>
      <c:valAx>
        <c:axId val="-2059728384"/>
        <c:scaling>
          <c:orientation val="minMax"/>
          <c:max val="3.5"/>
          <c:min val="0"/>
        </c:scaling>
        <c:delete val="0"/>
        <c:axPos val="l"/>
        <c:title>
          <c:tx>
            <c:rich>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19257768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lang="zh-CN" sz="14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E27E-D0E0-754F-89D9-7E996A41275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D69D-E82F-E54F-B8DC-D196FC61EE8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I’m going to talk about neural adaptive video streaming with </a:t>
            </a:r>
            <a:r>
              <a:rPr lang="en-US" baseline="0" dirty="0" err="1" smtClean="0"/>
              <a:t>Pensieve</a:t>
            </a:r>
            <a:r>
              <a:rPr lang="en-US" baseline="0" dirty="0" smtClean="0"/>
              <a:t>. This is a joint work with Ravi and Mohammad from MIT.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endParaRPr lang="en-US" baseline="0" dirty="0" smtClean="0"/>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endParaRPr lang="en-US" baseline="0" dirty="0" smtClean="0"/>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[play video]</a:t>
            </a:r>
            <a:endParaRPr lang="en-US" baseline="0" dirty="0" smtClean="0"/>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endParaRPr lang="en-US" baseline="0" dirty="0" smtClean="0"/>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endParaRPr lang="en-US" baseline="0" dirty="0" smtClean="0"/>
          </a:p>
          <a:p>
            <a:endParaRPr lang="en-US" baseline="0" dirty="0" smtClean="0"/>
          </a:p>
          <a:p>
            <a:r>
              <a:rPr lang="en-US" baseline="0" dirty="0" smtClean="0"/>
              <a:t>[click] Specifically, these algorithms choose among a few available bitrates adaptively depending on the network and playback buffer condition.</a:t>
            </a:r>
            <a:endParaRPr lang="en-US" baseline="0" dirty="0" smtClean="0"/>
          </a:p>
          <a:p>
            <a:r>
              <a:rPr lang="en-US" baseline="0" dirty="0" smtClean="0"/>
              <a:t> </a:t>
            </a:r>
            <a:endParaRPr lang="en-US" baseline="0" dirty="0" smtClean="0"/>
          </a:p>
          <a:p>
            <a:r>
              <a:rPr lang="en-US" baseline="0" dirty="0" smtClean="0"/>
              <a:t>Because of that, these algorithms have a large impact on quality of experience.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baseline="0" dirty="0" smtClean="0"/>
              <a:t>With this context, now let’s look at why designing ABR algorithms is so challenging? Let me use this example. Say we have streamed a video for a while..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err="1" smtClean="0"/>
              <a:t>deak</a:t>
            </a:r>
            <a:r>
              <a:rPr lang="en-US" baseline="0" dirty="0" smtClean="0"/>
              <a:t> with the risk </a:t>
            </a:r>
            <a:r>
              <a:rPr lang="en-US" baseline="0" dirty="0" err="1" smtClean="0"/>
              <a:t>rebuffering</a:t>
            </a:r>
            <a:r>
              <a:rPr lang="en-US" baseline="0" dirty="0" smtClean="0"/>
              <a:t> in case of network fluctuations. So, ABR algorithms must plan for the future.</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It outperforms existing ABR algorithms substantially, improving the quality of experience by 12-25%, with 10-30% less </a:t>
            </a:r>
            <a:r>
              <a:rPr lang="en-US" baseline="0" dirty="0" err="1" smtClean="0"/>
              <a:t>rebuffering</a:t>
            </a:r>
            <a:r>
              <a:rPr lang="en-US" baseline="0" dirty="0" smtClean="0"/>
              <a:t> over the best previous schemes in realistic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me</a:t>
            </a:r>
            <a:r>
              <a:rPr lang="en-US" baseline="0" dirty="0" smtClean="0"/>
              <a:t> give you an example using</a:t>
            </a:r>
            <a:r>
              <a:rPr lang="en-US" dirty="0" smtClean="0"/>
              <a:t> the</a:t>
            </a:r>
            <a:r>
              <a:rPr lang="en-US" baseline="0" dirty="0" smtClean="0"/>
              <a:t> </a:t>
            </a:r>
            <a:r>
              <a:rPr lang="en-US" dirty="0" smtClean="0"/>
              <a:t>MPC</a:t>
            </a:r>
            <a:r>
              <a:rPr lang="en-US" baseline="0" dirty="0" smtClean="0"/>
              <a:t> scheme that I just mentioned. MPC uses a framework called Model Predictive Control, what it does is it looks ahead in a future horizon and solves an optimization problem. It maximizes the </a:t>
            </a:r>
            <a:r>
              <a:rPr lang="en-US" baseline="0" dirty="0" err="1" smtClean="0"/>
              <a:t>QoE</a:t>
            </a:r>
            <a:r>
              <a:rPr lang="en-US" baseline="0" dirty="0" smtClean="0"/>
              <a:t> objective over the future horizon, subject to the system dynamic. Then it picks first step of the solution as the next bitrate decision.</a:t>
            </a:r>
            <a:endParaRPr lang="en-US" baseline="0" dirty="0" smtClean="0"/>
          </a:p>
          <a:p>
            <a:endParaRPr lang="en-US" baseline="0" dirty="0" smtClean="0"/>
          </a:p>
          <a:p>
            <a:r>
              <a:rPr lang="en-US" baseline="0" dirty="0" smtClean="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endParaRPr lang="en-US" baseline="0" dirty="0" smtClean="0"/>
          </a:p>
          <a:p>
            <a:endParaRPr lang="en-US" baseline="0" dirty="0" smtClean="0"/>
          </a:p>
          <a:p>
            <a:r>
              <a:rPr lang="en-US" baseline="0" dirty="0" smtClean="0"/>
              <a:t>-</a:t>
            </a:r>
            <a:endParaRPr lang="en-US" baseline="0" dirty="0" smtClean="0"/>
          </a:p>
          <a:p>
            <a:endParaRPr lang="en-US" baseline="0" dirty="0" smtClean="0"/>
          </a:p>
          <a:p>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smtClean="0"/>
          </a:p>
          <a:p>
            <a:endParaRPr lang="en-US" baseline="0" dirty="0" smtClean="0"/>
          </a:p>
          <a:p>
            <a:r>
              <a:rPr lang="en-US" baseline="0" dirty="0" smtClean="0"/>
              <a:t>--</a:t>
            </a:r>
            <a:endParaRPr lang="en-US" baseline="0" dirty="0" smtClean="0"/>
          </a:p>
          <a:p>
            <a:endParaRPr lang="en-US" baseline="0" dirty="0" smtClean="0"/>
          </a:p>
          <a:p>
            <a:r>
              <a:rPr lang="en-US" baseline="0" dirty="0" smtClean="0"/>
              <a:t>short future horizon -&gt; unclear how to set the length of future horizon / fixed opt horizon, the designer is forced to design the length, if it's too long, too short.. (might drop this point)</a:t>
            </a:r>
            <a:endParaRPr lang="en-US" baseline="0" dirty="0" smtClean="0"/>
          </a:p>
          <a:p>
            <a:endParaRPr lang="en-US" baseline="0" dirty="0" smtClean="0"/>
          </a:p>
          <a:p>
            <a:r>
              <a:rPr lang="en-US" baseline="0" dirty="0" smtClean="0"/>
              <a:t>Add a banner, solution: learn the model from actual video streaming session</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a:t>
            </a:r>
            <a:r>
              <a:rPr lang="en-US" sz="1200" kern="1200" baseline="0" dirty="0" smtClean="0">
                <a:solidFill>
                  <a:schemeClr val="tx1"/>
                </a:solidFill>
                <a:effectLst/>
                <a:latin typeface="+mn-lt"/>
                <a:ea typeface="+mn-ea"/>
                <a:cs typeface="+mn-cs"/>
              </a:rPr>
              <a:t>, using Reinforcement Learning.</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Let me first give you an overview of reinforcement learning</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Reinforcement</a:t>
            </a:r>
            <a:r>
              <a:rPr lang="en-US" sz="1200" kern="1200" baseline="0" dirty="0" smtClean="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 </a:t>
            </a:r>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Now how do we train the neural network? Or in other words, how do we improve the bitrate adaptation policy?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key idea is you run the system, you collect experience data, which is the trajectory of state, action and reward: what state did I visited, what action did I take and what reward did I receive.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To train, we basically use gradient descent to move the neural network parameters in a direction that can increase the reward.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r>
              <a:rPr lang="en-US" baseline="0" dirty="0" smtClean="0"/>
              <a:t>Remember, the goal is to maximize total reward, we can take the gradient of the total reward and move the neural net parameter in the direction of the gradient. </a:t>
            </a:r>
            <a:endParaRPr lang="en-US" baseline="0" dirty="0" smtClean="0"/>
          </a:p>
          <a:p>
            <a:endParaRPr lang="en-US" baseline="0" dirty="0" smtClean="0"/>
          </a:p>
          <a:p>
            <a:r>
              <a:rPr lang="en-US" baseline="0" dirty="0" smtClean="0"/>
              <a:t>[click] In practice, the gradient of total reward can be estimated empirically from the experience data.</a:t>
            </a:r>
            <a:endParaRPr lang="en-US" baseline="0" dirty="0" smtClean="0"/>
          </a:p>
          <a:p>
            <a:endParaRPr lang="en-US" baseline="0" dirty="0" smtClean="0"/>
          </a:p>
          <a:p>
            <a:r>
              <a:rPr lang="en-US" baseline="0" dirty="0" smtClean="0"/>
              <a:t>The details of this math and the specific algorithm is in the paper, but the key take away is that we train the neural network essentially through a guided process of trial and error, exploring different actions and learning what actions provide better reward.</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endParaRPr lang="en-US" baseline="0" dirty="0" smtClean="0"/>
          </a:p>
          <a:p>
            <a:endParaRPr lang="en-US" baseline="0" dirty="0" smtClean="0"/>
          </a:p>
          <a:p>
            <a:r>
              <a:rPr lang="en-US" baseline="0" dirty="0" smtClean="0"/>
              <a:t>More information and the open-sourced code can be found in our website.</a:t>
            </a:r>
            <a:endParaRPr lang="en-US" baseline="0" dirty="0" smtClean="0"/>
          </a:p>
          <a:p>
            <a:endParaRPr lang="en-US" baseline="0" dirty="0" smtClean="0"/>
          </a:p>
          <a:p>
            <a:r>
              <a:rPr lang="en-US" baseline="0" dirty="0" smtClean="0"/>
              <a:t>With that, thank you and I’m happy to take questions</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5ECCBE1-EAA7-934B-B0D2-43862119588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BBAC4F4-2295-1D4F-9632-CBA11581116D}"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1FF97A3-97BA-0E4B-B4E7-722A10372C7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BB3947-3A7A-474A-BB4F-333CE1ECBEDD}" type="datetime1">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D68F6D-792F-C840-8BAC-1A964D3CE3F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8.GIF"/><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ov"/><Relationship Id="rId2" Type="http://schemas.openxmlformats.org/officeDocument/2006/relationships/video" Target="../media/media1.mov"/><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tags" Target="../tags/tag1.xml"/><Relationship Id="rId11" Type="http://schemas.openxmlformats.org/officeDocument/2006/relationships/image" Target="../media/image10.emf"/><Relationship Id="rId10" Type="http://schemas.openxmlformats.org/officeDocument/2006/relationships/image" Target="../media/image9.pn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tags" Target="../tags/tag3.xml"/><Relationship Id="rId5" Type="http://schemas.openxmlformats.org/officeDocument/2006/relationships/image" Target="../media/image15.png"/><Relationship Id="rId4" Type="http://schemas.openxmlformats.org/officeDocument/2006/relationships/image" Target="../media/image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eb.mit.edu/pensie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24526" y="498610"/>
            <a:ext cx="6515101" cy="1404553"/>
          </a:xfrm>
        </p:spPr>
        <p:txBody>
          <a:bodyPr>
            <a:normAutofit/>
          </a:bodyPr>
          <a:lstStyle/>
          <a:p>
            <a:r>
              <a:rPr lang="en-US" sz="3600" dirty="0" smtClean="0">
                <a:effectLst>
                  <a:outerShdw blurRad="63500" dist="76200" dir="2700000" algn="tl" rotWithShape="0">
                    <a:prstClr val="black">
                      <a:alpha val="10000"/>
                    </a:prstClr>
                  </a:outerShdw>
                </a:effectLst>
                <a:latin typeface="+mn-lt"/>
              </a:rPr>
              <a:t>Neural Adaptive Video Streaming with </a:t>
            </a:r>
            <a:r>
              <a:rPr lang="en-US" sz="3600" dirty="0" err="1" smtClean="0">
                <a:effectLst>
                  <a:outerShdw blurRad="63500" dist="76200" dir="2700000" algn="tl" rotWithShape="0">
                    <a:prstClr val="black">
                      <a:alpha val="10000"/>
                    </a:prstClr>
                  </a:outerShdw>
                </a:effectLst>
                <a:latin typeface="+mn-lt"/>
              </a:rPr>
              <a:t>Pensieve</a:t>
            </a:r>
            <a:endParaRPr lang="en-US" sz="3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1603132" y="2643762"/>
            <a:ext cx="5957888" cy="1157106"/>
          </a:xfrm>
        </p:spPr>
        <p:txBody>
          <a:bodyPr>
            <a:normAutofit/>
          </a:bodyPr>
          <a:lstStyle/>
          <a:p>
            <a:r>
              <a:rPr lang="en-US" sz="2025" dirty="0"/>
              <a:t>Hongzi Mao   </a:t>
            </a:r>
            <a:endParaRPr lang="en-US" sz="2025" dirty="0" smtClean="0"/>
          </a:p>
          <a:p>
            <a:r>
              <a:rPr lang="en-US" sz="2025" dirty="0" smtClean="0">
                <a:solidFill>
                  <a:schemeClr val="tx1">
                    <a:lumMod val="75000"/>
                    <a:lumOff val="25000"/>
                  </a:schemeClr>
                </a:solidFill>
              </a:rPr>
              <a:t>Ravi </a:t>
            </a:r>
            <a:r>
              <a:rPr lang="en-US" sz="2025" dirty="0">
                <a:solidFill>
                  <a:schemeClr val="tx1">
                    <a:lumMod val="75000"/>
                    <a:lumOff val="25000"/>
                  </a:schemeClr>
                </a:solidFill>
              </a:rPr>
              <a:t>Netravali   Mohammad </a:t>
            </a:r>
            <a:r>
              <a:rPr lang="en-US" sz="2025" dirty="0" err="1">
                <a:solidFill>
                  <a:schemeClr val="tx1">
                    <a:lumMod val="75000"/>
                    <a:lumOff val="25000"/>
                  </a:schemeClr>
                </a:solidFill>
              </a:rPr>
              <a:t>Alizadeh</a:t>
            </a:r>
            <a:endParaRPr lang="en-US" sz="2025" dirty="0">
              <a:solidFill>
                <a:schemeClr val="tx1">
                  <a:lumMod val="75000"/>
                  <a:lumOff val="25000"/>
                </a:schemeClr>
              </a:solidFill>
            </a:endParaRPr>
          </a:p>
        </p:txBody>
      </p:sp>
      <p:pic>
        <p:nvPicPr>
          <p:cNvPr id="7" name="Picture 6"/>
          <p:cNvPicPr>
            <a:picLocks noChangeAspect="1"/>
          </p:cNvPicPr>
          <p:nvPr/>
        </p:nvPicPr>
        <p:blipFill>
          <a:blip r:embed="rId1"/>
          <a:stretch>
            <a:fillRect/>
          </a:stretch>
        </p:blipFill>
        <p:spPr>
          <a:xfrm>
            <a:off x="6768064" y="3800868"/>
            <a:ext cx="1071563" cy="1071563"/>
          </a:xfrm>
          <a:prstGeom prst="rect">
            <a:avLst/>
          </a:prstGeom>
        </p:spPr>
      </p:pic>
      <p:pic>
        <p:nvPicPr>
          <p:cNvPr id="8" name="Picture 7"/>
          <p:cNvPicPr>
            <a:picLocks noChangeAspect="1"/>
          </p:cNvPicPr>
          <p:nvPr/>
        </p:nvPicPr>
        <p:blipFill>
          <a:blip r:embed="rId2"/>
          <a:stretch>
            <a:fillRect/>
          </a:stretch>
        </p:blipFill>
        <p:spPr>
          <a:xfrm>
            <a:off x="1176609" y="3800868"/>
            <a:ext cx="1496275" cy="9975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14"/>
    </mc:Choice>
    <mc:Fallback>
      <p:transition spd="slow" advTm="881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064231" y="435949"/>
            <a:ext cx="5685995" cy="2337576"/>
          </a:xfrm>
          <a:prstGeom prst="rect">
            <a:avLst/>
          </a:prstGeom>
        </p:spPr>
      </p:pic>
      <p:sp>
        <p:nvSpPr>
          <p:cNvPr id="81" name="Rectangle 80"/>
          <p:cNvSpPr/>
          <p:nvPr/>
        </p:nvSpPr>
        <p:spPr>
          <a:xfrm>
            <a:off x="5757398" y="1425093"/>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582918" y="1255793"/>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340" y="1385451"/>
            <a:ext cx="1503440" cy="990994"/>
          </a:xfrm>
          <a:prstGeom prst="rect">
            <a:avLst/>
          </a:prstGeom>
        </p:spPr>
      </p:pic>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954" y="1795668"/>
            <a:ext cx="382837" cy="269517"/>
          </a:xfrm>
          <a:prstGeom prst="rect">
            <a:avLst/>
          </a:prstGeom>
        </p:spPr>
      </p:pic>
      <p:sp>
        <p:nvSpPr>
          <p:cNvPr id="85" name="Rectangle 84"/>
          <p:cNvSpPr/>
          <p:nvPr/>
        </p:nvSpPr>
        <p:spPr>
          <a:xfrm>
            <a:off x="1341340" y="1385451"/>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6" name="Rectangle 85"/>
          <p:cNvSpPr/>
          <p:nvPr/>
        </p:nvSpPr>
        <p:spPr>
          <a:xfrm>
            <a:off x="2386181" y="2381898"/>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7" name="Rectangle 86"/>
          <p:cNvSpPr/>
          <p:nvPr/>
        </p:nvSpPr>
        <p:spPr>
          <a:xfrm>
            <a:off x="1341336" y="2379113"/>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8" name="Rectangle 87"/>
          <p:cNvSpPr/>
          <p:nvPr/>
        </p:nvSpPr>
        <p:spPr>
          <a:xfrm>
            <a:off x="1341338" y="2379113"/>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89" name="Rectangle 88"/>
          <p:cNvSpPr/>
          <p:nvPr/>
        </p:nvSpPr>
        <p:spPr>
          <a:xfrm>
            <a:off x="1341338" y="2377443"/>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0" name="Oval 89"/>
          <p:cNvSpPr/>
          <p:nvPr/>
        </p:nvSpPr>
        <p:spPr>
          <a:xfrm>
            <a:off x="1860156" y="2355290"/>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1" name="Oval 90"/>
          <p:cNvSpPr/>
          <p:nvPr/>
        </p:nvSpPr>
        <p:spPr>
          <a:xfrm>
            <a:off x="1916572" y="2410893"/>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2" name="TextBox 91"/>
          <p:cNvSpPr txBox="1"/>
          <p:nvPr/>
        </p:nvSpPr>
        <p:spPr>
          <a:xfrm>
            <a:off x="1498329" y="2637585"/>
            <a:ext cx="1093808" cy="308674"/>
          </a:xfrm>
          <a:prstGeom prst="rect">
            <a:avLst/>
          </a:prstGeom>
          <a:noFill/>
        </p:spPr>
        <p:txBody>
          <a:bodyPr wrap="square" rtlCol="0">
            <a:spAutoFit/>
          </a:bodyPr>
          <a:lstStyle/>
          <a:p>
            <a:pPr algn="ctr"/>
            <a:r>
              <a:rPr lang="en-US" sz="1405" b="1" dirty="0"/>
              <a:t>Video Client</a:t>
            </a:r>
            <a:endParaRPr lang="en-US" sz="1405" b="1" dirty="0"/>
          </a:p>
        </p:txBody>
      </p:sp>
      <p:sp>
        <p:nvSpPr>
          <p:cNvPr id="93" name="TextBox 92"/>
          <p:cNvSpPr txBox="1"/>
          <p:nvPr/>
        </p:nvSpPr>
        <p:spPr>
          <a:xfrm>
            <a:off x="6296700" y="2572227"/>
            <a:ext cx="1483967" cy="308674"/>
          </a:xfrm>
          <a:prstGeom prst="rect">
            <a:avLst/>
          </a:prstGeom>
          <a:noFill/>
        </p:spPr>
        <p:txBody>
          <a:bodyPr wrap="square" rtlCol="0">
            <a:spAutoFit/>
          </a:bodyPr>
          <a:lstStyle/>
          <a:p>
            <a:pPr algn="ctr"/>
            <a:r>
              <a:rPr lang="en-US" sz="1405" b="1" dirty="0"/>
              <a:t>Video </a:t>
            </a:r>
            <a:r>
              <a:rPr lang="en-US" sz="1405" b="1" dirty="0" smtClean="0"/>
              <a:t>Server</a:t>
            </a:r>
            <a:endParaRPr lang="en-US" sz="1405" b="1" dirty="0"/>
          </a:p>
        </p:txBody>
      </p:sp>
      <p:cxnSp>
        <p:nvCxnSpPr>
          <p:cNvPr id="94" name="Straight Arrow Connector 93"/>
          <p:cNvCxnSpPr/>
          <p:nvPr/>
        </p:nvCxnSpPr>
        <p:spPr>
          <a:xfrm>
            <a:off x="3199491" y="1742697"/>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455833" y="1160189"/>
            <a:ext cx="2421478" cy="554895"/>
          </a:xfrm>
          <a:prstGeom prst="rect">
            <a:avLst/>
          </a:prstGeom>
          <a:noFill/>
        </p:spPr>
        <p:txBody>
          <a:bodyPr wrap="square" rtlCol="0">
            <a:spAutoFit/>
          </a:bodyPr>
          <a:lstStyle/>
          <a:p>
            <a:r>
              <a:rPr lang="en-US" sz="1600" b="1" dirty="0"/>
              <a:t>Request</a:t>
            </a:r>
            <a:r>
              <a:rPr lang="en-US" sz="1600" dirty="0"/>
              <a:t>: </a:t>
            </a:r>
            <a:endParaRPr lang="en-US" sz="1600" dirty="0"/>
          </a:p>
          <a:p>
            <a:r>
              <a:rPr lang="en-US" sz="1405" dirty="0"/>
              <a:t>next video chunk  at bitrate </a:t>
            </a:r>
            <a:r>
              <a:rPr lang="en-US" sz="1405" i="1" dirty="0"/>
              <a:t>r</a:t>
            </a:r>
            <a:endParaRPr lang="en-US" sz="1405" i="1" dirty="0"/>
          </a:p>
        </p:txBody>
      </p:sp>
      <p:cxnSp>
        <p:nvCxnSpPr>
          <p:cNvPr id="96" name="Straight Arrow Connector 95"/>
          <p:cNvCxnSpPr/>
          <p:nvPr/>
        </p:nvCxnSpPr>
        <p:spPr>
          <a:xfrm flipH="1">
            <a:off x="3152732" y="2012213"/>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470298" y="2026694"/>
            <a:ext cx="1534988" cy="554895"/>
          </a:xfrm>
          <a:prstGeom prst="rect">
            <a:avLst/>
          </a:prstGeom>
          <a:noFill/>
        </p:spPr>
        <p:txBody>
          <a:bodyPr wrap="square" rtlCol="0">
            <a:spAutoFit/>
          </a:bodyPr>
          <a:lstStyle/>
          <a:p>
            <a:r>
              <a:rPr lang="en-US" sz="1600" b="1" dirty="0"/>
              <a:t>Response</a:t>
            </a:r>
            <a:r>
              <a:rPr lang="en-US" sz="1600" dirty="0"/>
              <a:t>: </a:t>
            </a:r>
            <a:endParaRPr lang="en-US" sz="1600" dirty="0"/>
          </a:p>
          <a:p>
            <a:r>
              <a:rPr lang="en-US" sz="1405" dirty="0"/>
              <a:t>video content</a:t>
            </a:r>
            <a:endParaRPr lang="en-US" sz="1405" dirty="0"/>
          </a:p>
        </p:txBody>
      </p:sp>
      <p:pic>
        <p:nvPicPr>
          <p:cNvPr id="98" name="Picture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6536" y="1273826"/>
            <a:ext cx="1426796" cy="1122812"/>
          </a:xfrm>
          <a:prstGeom prst="rect">
            <a:avLst/>
          </a:prstGeom>
        </p:spPr>
      </p:pic>
      <p:sp>
        <p:nvSpPr>
          <p:cNvPr id="146" name="Rectangle 145"/>
          <p:cNvSpPr/>
          <p:nvPr/>
        </p:nvSpPr>
        <p:spPr>
          <a:xfrm>
            <a:off x="3666890" y="1541881"/>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nvGrpSpPr>
          <p:cNvPr id="147" name="Group 146"/>
          <p:cNvGrpSpPr/>
          <p:nvPr/>
        </p:nvGrpSpPr>
        <p:grpSpPr>
          <a:xfrm>
            <a:off x="5460092" y="1612829"/>
            <a:ext cx="1411247" cy="322865"/>
            <a:chOff x="4928863" y="3926411"/>
            <a:chExt cx="1310714" cy="322865"/>
          </a:xfrm>
        </p:grpSpPr>
        <p:sp>
          <p:nvSpPr>
            <p:cNvPr id="148" name="TextBox 147"/>
            <p:cNvSpPr txBox="1"/>
            <p:nvPr/>
          </p:nvSpPr>
          <p:spPr>
            <a:xfrm>
              <a:off x="4928863" y="3926411"/>
              <a:ext cx="1310714" cy="307777"/>
            </a:xfrm>
            <a:prstGeom prst="rect">
              <a:avLst/>
            </a:prstGeom>
            <a:noFill/>
          </p:spPr>
          <p:txBody>
            <a:bodyPr wrap="square" rtlCol="0">
              <a:spAutoFit/>
            </a:bodyPr>
            <a:lstStyle/>
            <a:p>
              <a:pPr algn="ctr"/>
              <a:r>
                <a:rPr lang="en-US" sz="1400" b="1" smtClean="0"/>
                <a:t>Input</a:t>
              </a:r>
              <a:endParaRPr lang="en-US" sz="140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635025" y="1612829"/>
            <a:ext cx="1310714" cy="630942"/>
            <a:chOff x="1908383" y="3926411"/>
            <a:chExt cx="1310714" cy="630942"/>
          </a:xfrm>
        </p:grpSpPr>
        <p:sp>
          <p:nvSpPr>
            <p:cNvPr id="151" name="TextBox 150"/>
            <p:cNvSpPr txBox="1"/>
            <p:nvPr/>
          </p:nvSpPr>
          <p:spPr>
            <a:xfrm>
              <a:off x="1908383" y="3926411"/>
              <a:ext cx="1310714" cy="630942"/>
            </a:xfrm>
            <a:prstGeom prst="rect">
              <a:avLst/>
            </a:prstGeom>
            <a:noFill/>
          </p:spPr>
          <p:txBody>
            <a:bodyPr wrap="square" rtlCol="0">
              <a:spAutoFit/>
            </a:bodyPr>
            <a:lstStyle/>
            <a:p>
              <a:pPr algn="ctr"/>
              <a:r>
                <a:rPr lang="en-US" sz="1400" b="1" dirty="0" smtClean="0"/>
                <a:t>Output</a:t>
              </a:r>
              <a:endParaRPr lang="en-US" sz="1400" b="1" dirty="0" smtClean="0"/>
            </a:p>
            <a:p>
              <a:pPr algn="ctr"/>
              <a:endParaRPr lang="en-US" sz="700" b="1" dirty="0"/>
            </a:p>
            <a:p>
              <a:pPr algn="ctr"/>
              <a:r>
                <a:rPr lang="en-US" sz="1400" b="1" dirty="0" smtClean="0"/>
                <a:t>1 sec/sec</a:t>
              </a:r>
              <a:endParaRPr lang="en-US" sz="140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5154" y="1381088"/>
            <a:ext cx="1505331" cy="990981"/>
          </a:xfrm>
          <a:prstGeom prst="rect">
            <a:avLst/>
          </a:prstGeom>
        </p:spPr>
      </p:pic>
      <p:pic>
        <p:nvPicPr>
          <p:cNvPr id="154" name="Picture 153"/>
          <p:cNvPicPr>
            <a:picLocks noChangeAspect="1"/>
          </p:cNvPicPr>
          <p:nvPr/>
        </p:nvPicPr>
        <p:blipFill>
          <a:blip r:embed="rId9"/>
          <a:stretch>
            <a:fillRect/>
          </a:stretch>
        </p:blipFill>
        <p:spPr>
          <a:xfrm>
            <a:off x="1693498" y="1494606"/>
            <a:ext cx="763944" cy="763944"/>
          </a:xfrm>
          <a:prstGeom prst="rect">
            <a:avLst/>
          </a:prstGeom>
        </p:spPr>
      </p:pic>
      <p:graphicFrame>
        <p:nvGraphicFramePr>
          <p:cNvPr id="155" name="Chart 154"/>
          <p:cNvGraphicFramePr/>
          <p:nvPr/>
        </p:nvGraphicFramePr>
        <p:xfrm>
          <a:off x="3551388" y="3027086"/>
          <a:ext cx="4158362" cy="1866180"/>
        </p:xfrm>
        <a:graphic>
          <a:graphicData uri="http://schemas.openxmlformats.org/drawingml/2006/chart">
            <c:chart xmlns:c="http://schemas.openxmlformats.org/drawingml/2006/chart" xmlns:r="http://schemas.openxmlformats.org/officeDocument/2006/relationships" r:id="rId1"/>
          </a:graphicData>
        </a:graphic>
      </p:graphicFrame>
      <p:sp>
        <p:nvSpPr>
          <p:cNvPr id="79" name="TextBox 78"/>
          <p:cNvSpPr txBox="1"/>
          <p:nvPr/>
        </p:nvSpPr>
        <p:spPr>
          <a:xfrm>
            <a:off x="0" y="4958136"/>
            <a:ext cx="7994923" cy="184666"/>
          </a:xfrm>
          <a:prstGeom prst="rect">
            <a:avLst/>
          </a:prstGeom>
          <a:noFill/>
        </p:spPr>
        <p:txBody>
          <a:bodyPr wrap="square" rtlCol="0">
            <a:spAutoFit/>
          </a:bodyPr>
          <a:lstStyle/>
          <a:p>
            <a:r>
              <a:rPr lang="en-US" sz="600" dirty="0" smtClean="0">
                <a:solidFill>
                  <a:schemeClr val="tx1">
                    <a:lumMod val="65000"/>
                    <a:lumOff val="35000"/>
                  </a:schemeClr>
                </a:solidFill>
              </a:rPr>
              <a:t>Animation borrowed from </a:t>
            </a:r>
            <a:r>
              <a:rPr lang="en-US" sz="600" dirty="0" err="1" smtClean="0">
                <a:solidFill>
                  <a:schemeClr val="tx1">
                    <a:lumMod val="65000"/>
                    <a:lumOff val="35000"/>
                  </a:schemeClr>
                </a:solidFill>
              </a:rPr>
              <a:t>Te</a:t>
            </a:r>
            <a:r>
              <a:rPr lang="en-US" sz="600" dirty="0">
                <a:solidFill>
                  <a:schemeClr val="tx1">
                    <a:lumMod val="65000"/>
                    <a:lumOff val="35000"/>
                  </a:schemeClr>
                </a:solidFill>
              </a:rPr>
              <a:t>-Yuan Huang (SIGCOMM ‘</a:t>
            </a:r>
            <a:r>
              <a:rPr lang="en-US" sz="600" dirty="0" smtClean="0">
                <a:solidFill>
                  <a:schemeClr val="tx1">
                    <a:lumMod val="65000"/>
                    <a:lumOff val="35000"/>
                  </a:schemeClr>
                </a:solidFill>
              </a:rPr>
              <a:t>14) </a:t>
            </a:r>
            <a:r>
              <a:rPr lang="en-US" sz="600" dirty="0">
                <a:solidFill>
                  <a:schemeClr val="tx1">
                    <a:lumMod val="65000"/>
                    <a:lumOff val="35000"/>
                  </a:schemeClr>
                </a:solidFill>
              </a:rPr>
              <a:t>http://</a:t>
            </a:r>
            <a:r>
              <a:rPr lang="en-US" sz="600" dirty="0" err="1">
                <a:solidFill>
                  <a:schemeClr val="tx1">
                    <a:lumMod val="65000"/>
                    <a:lumOff val="35000"/>
                  </a:schemeClr>
                </a:solidFill>
              </a:rPr>
              <a:t>conferences.sigcomm.org</a:t>
            </a:r>
            <a:r>
              <a:rPr lang="en-US" sz="600" dirty="0">
                <a:solidFill>
                  <a:schemeClr val="tx1">
                    <a:lumMod val="65000"/>
                    <a:lumOff val="35000"/>
                  </a:schemeClr>
                </a:solidFill>
              </a:rPr>
              <a:t>/</a:t>
            </a:r>
            <a:r>
              <a:rPr lang="en-US" sz="600" dirty="0" err="1">
                <a:solidFill>
                  <a:schemeClr val="tx1">
                    <a:lumMod val="65000"/>
                    <a:lumOff val="35000"/>
                  </a:schemeClr>
                </a:solidFill>
              </a:rPr>
              <a:t>sigcomm</a:t>
            </a:r>
            <a:r>
              <a:rPr lang="en-US" sz="600" dirty="0">
                <a:solidFill>
                  <a:schemeClr val="tx1">
                    <a:lumMod val="65000"/>
                    <a:lumOff val="35000"/>
                  </a:schemeClr>
                </a:solidFill>
              </a:rPr>
              <a:t>/2014/doc/slides/38.pdf</a:t>
            </a:r>
            <a:endParaRPr lang="en-US" sz="600" dirty="0">
              <a:solidFill>
                <a:schemeClr val="tx1">
                  <a:lumMod val="65000"/>
                  <a:lumOff val="35000"/>
                </a:schemeClr>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2559" y="1538363"/>
            <a:ext cx="2100331" cy="804672"/>
          </a:xfrm>
          <a:prstGeom prst="rect">
            <a:avLst/>
          </a:prstGeom>
        </p:spPr>
      </p:pic>
      <p:grpSp>
        <p:nvGrpSpPr>
          <p:cNvPr id="18" name="Group 17"/>
          <p:cNvGrpSpPr/>
          <p:nvPr/>
        </p:nvGrpSpPr>
        <p:grpSpPr>
          <a:xfrm>
            <a:off x="4392790" y="3638461"/>
            <a:ext cx="3807819" cy="892325"/>
            <a:chOff x="3067634" y="3692693"/>
            <a:chExt cx="3807819"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85252" cy="307777"/>
            </a:xfrm>
            <a:prstGeom prst="rect">
              <a:avLst/>
            </a:prstGeom>
            <a:noFill/>
          </p:spPr>
          <p:txBody>
            <a:bodyPr wrap="none" rtlCol="0">
              <a:spAutoFit/>
            </a:bodyPr>
            <a:lstStyle/>
            <a:p>
              <a:r>
                <a:rPr lang="en-US" sz="1400" b="1" dirty="0" smtClean="0">
                  <a:solidFill>
                    <a:srgbClr val="FD36FC"/>
                  </a:solidFill>
                </a:rPr>
                <a:t>bitrate</a:t>
              </a:r>
              <a:endParaRPr lang="en-US" sz="1400" b="1" dirty="0">
                <a:solidFill>
                  <a:srgbClr val="FD36FC"/>
                </a:solidFill>
              </a:endParaRPr>
            </a:p>
          </p:txBody>
        </p:sp>
      </p:grpSp>
      <p:sp>
        <p:nvSpPr>
          <p:cNvPr id="47" name="Title 1"/>
          <p:cNvSpPr txBox="1"/>
          <p:nvPr/>
        </p:nvSpPr>
        <p:spPr>
          <a:xfrm>
            <a:off x="544007" y="3250542"/>
            <a:ext cx="3284685" cy="1525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t>Adaptive Bitrate (ABR) </a:t>
            </a:r>
            <a:endParaRPr lang="en-US" sz="2400" b="1" dirty="0" smtClean="0"/>
          </a:p>
          <a:p>
            <a:pPr algn="ctr"/>
            <a:r>
              <a:rPr lang="en-US" sz="2400" b="1" dirty="0" smtClean="0"/>
              <a:t>Algorithms</a:t>
            </a:r>
            <a:endParaRPr lang="en-US" sz="2400" b="1" dirty="0"/>
          </a:p>
        </p:txBody>
      </p:sp>
      <p:sp>
        <p:nvSpPr>
          <p:cNvPr id="4" name="Title 1"/>
          <p:cNvSpPr>
            <a:spLocks noGrp="1"/>
          </p:cNvSpPr>
          <p:nvPr>
            <p:ph type="title"/>
          </p:nvPr>
        </p:nvSpPr>
        <p:spPr>
          <a:xfrm>
            <a:off x="1806426" y="249029"/>
            <a:ext cx="5584974" cy="642938"/>
          </a:xfrm>
        </p:spPr>
        <p:txBody>
          <a:bodyPr>
            <a:normAutofit/>
          </a:bodyPr>
          <a:lstStyle/>
          <a:p>
            <a:pPr algn="ctr"/>
            <a:r>
              <a:rPr lang="en-US" sz="2400" b="1" dirty="0" smtClean="0"/>
              <a:t>Dynamic Streaming over HTTP (DASH)</a:t>
            </a:r>
            <a:endParaRPr lang="en-US" sz="2400" b="1" dirty="0"/>
          </a:p>
        </p:txBody>
      </p:sp>
      <p:grpSp>
        <p:nvGrpSpPr>
          <p:cNvPr id="11" name="Group 10"/>
          <p:cNvGrpSpPr/>
          <p:nvPr/>
        </p:nvGrpSpPr>
        <p:grpSpPr>
          <a:xfrm>
            <a:off x="4952524" y="1938968"/>
            <a:ext cx="1147575" cy="1142731"/>
            <a:chOff x="4952524" y="1938968"/>
            <a:chExt cx="1147575" cy="114273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52524" y="2343035"/>
              <a:ext cx="748923" cy="738664"/>
            </a:xfrm>
            <a:prstGeom prst="rect">
              <a:avLst/>
            </a:prstGeom>
            <a:noFill/>
          </p:spPr>
          <p:txBody>
            <a:bodyPr wrap="none" rtlCol="0">
              <a:spAutoFit/>
            </a:bodyPr>
            <a:lstStyle/>
            <a:p>
              <a:pPr algn="ctr"/>
              <a:r>
                <a:rPr lang="en-US" sz="1400" dirty="0" smtClean="0">
                  <a:solidFill>
                    <a:srgbClr val="0070C0"/>
                  </a:solidFill>
                </a:rPr>
                <a:t>1 sec </a:t>
              </a:r>
              <a:endParaRPr lang="en-US" sz="1400" dirty="0" smtClean="0">
                <a:solidFill>
                  <a:srgbClr val="0070C0"/>
                </a:solidFill>
              </a:endParaRPr>
            </a:p>
            <a:p>
              <a:pPr algn="ctr"/>
              <a:r>
                <a:rPr lang="en-US" sz="1400" dirty="0" smtClean="0">
                  <a:solidFill>
                    <a:srgbClr val="0070C0"/>
                  </a:solidFill>
                </a:rPr>
                <a:t>video </a:t>
              </a:r>
              <a:endParaRPr lang="en-US" sz="1400" dirty="0" smtClean="0">
                <a:solidFill>
                  <a:srgbClr val="0070C0"/>
                </a:solidFill>
              </a:endParaRPr>
            </a:p>
            <a:p>
              <a:pPr algn="ctr"/>
              <a:r>
                <a:rPr lang="en-US" sz="1400" dirty="0" smtClean="0">
                  <a:solidFill>
                    <a:srgbClr val="0070C0"/>
                  </a:solidFill>
                </a:rPr>
                <a:t>content</a:t>
              </a:r>
              <a:endParaRPr lang="en-US" sz="1400" dirty="0">
                <a:solidFill>
                  <a:srgbClr val="0070C0"/>
                </a:solidFill>
              </a:endParaRPr>
            </a:p>
          </p:txBody>
        </p:sp>
        <p:sp>
          <p:nvSpPr>
            <p:cNvPr id="54" name="TextBox 53"/>
            <p:cNvSpPr txBox="1"/>
            <p:nvPr/>
          </p:nvSpPr>
          <p:spPr>
            <a:xfrm>
              <a:off x="5326986" y="1985476"/>
              <a:ext cx="773113" cy="307777"/>
            </a:xfrm>
            <a:prstGeom prst="rect">
              <a:avLst/>
            </a:prstGeom>
            <a:noFill/>
          </p:spPr>
          <p:txBody>
            <a:bodyPr wrap="square" rtlCol="0">
              <a:spAutoFit/>
            </a:bodyPr>
            <a:lstStyle/>
            <a:p>
              <a:pPr algn="ctr"/>
              <a:r>
                <a:rPr lang="en-US" sz="1400" smtClean="0">
                  <a:solidFill>
                    <a:srgbClr val="0070C0"/>
                  </a:solidFill>
                </a:rPr>
                <a:t>bitrate</a:t>
              </a:r>
              <a:endParaRPr lang="en-US" sz="1400" dirty="0">
                <a:solidFill>
                  <a:srgbClr val="0070C0"/>
                </a:solidFill>
              </a:endParaRPr>
            </a:p>
          </p:txBody>
        </p:sp>
      </p:gr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5864" y="1496541"/>
            <a:ext cx="762000" cy="762000"/>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91827"/>
    </mc:Choice>
    <mc:Fallback>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0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22997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14" name="TextBox 13"/>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endParaRPr lang="en-US" sz="1600" b="1">
              <a:solidFill>
                <a:schemeClr val="accent3"/>
              </a:solidFill>
            </a:endParaRPr>
          </a:p>
        </p:txBody>
      </p:sp>
      <p:sp>
        <p:nvSpPr>
          <p:cNvPr id="16" name="Freeform 15"/>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600">
              <a:solidFill>
                <a:schemeClr val="accent3"/>
              </a:solidFill>
            </a:endParaRPr>
          </a:p>
        </p:txBody>
      </p:sp>
      <p:grpSp>
        <p:nvGrpSpPr>
          <p:cNvPr id="17" name="Group 16"/>
          <p:cNvGrpSpPr/>
          <p:nvPr/>
        </p:nvGrpSpPr>
        <p:grpSpPr>
          <a:xfrm>
            <a:off x="1574297" y="116545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128934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p:nvPr/>
        </p:nvSpPr>
        <p:spPr>
          <a:xfrm>
            <a:off x="6665691" y="228735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t>Bitrate</a:t>
            </a:r>
            <a:endParaRPr lang="en-US" sz="1800" dirty="0"/>
          </a:p>
          <a:p>
            <a:r>
              <a:rPr lang="en-US" sz="1800" dirty="0" err="1" smtClean="0"/>
              <a:t>Rebuffering</a:t>
            </a:r>
            <a:r>
              <a:rPr lang="en-US" sz="1800" dirty="0" smtClean="0"/>
              <a:t> </a:t>
            </a:r>
            <a:r>
              <a:rPr lang="en-US" sz="1800" dirty="0"/>
              <a:t>time</a:t>
            </a:r>
            <a:endParaRPr lang="en-US" sz="1800" dirty="0"/>
          </a:p>
          <a:p>
            <a:r>
              <a:rPr lang="en-US" sz="1800" dirty="0"/>
              <a:t>Smoothness</a:t>
            </a:r>
            <a:endParaRPr lang="en-US" sz="1600" dirty="0">
              <a:solidFill>
                <a:srgbClr val="0432FF"/>
              </a:solidFill>
            </a:endParaRPr>
          </a:p>
        </p:txBody>
      </p:sp>
      <p:sp>
        <p:nvSpPr>
          <p:cNvPr id="24" name="Content Placeholder 2"/>
          <p:cNvSpPr txBox="1"/>
          <p:nvPr/>
        </p:nvSpPr>
        <p:spPr>
          <a:xfrm>
            <a:off x="6708657" y="3899446"/>
            <a:ext cx="1889699" cy="717684"/>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800" dirty="0"/>
              <a:t>Cascading effects of decisions</a:t>
            </a:r>
            <a:endParaRPr lang="en-US" sz="1800" dirty="0"/>
          </a:p>
        </p:txBody>
      </p:sp>
      <p:sp>
        <p:nvSpPr>
          <p:cNvPr id="25" name="Freeform 24"/>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1" fmla="*/ 0 w 2371060"/>
              <a:gd name="connsiteY0-2" fmla="*/ 1210698 h 1774708"/>
              <a:gd name="connsiteX1-3" fmla="*/ 31897 w 2371060"/>
              <a:gd name="connsiteY1-4" fmla="*/ 1433982 h 1774708"/>
              <a:gd name="connsiteX2-5" fmla="*/ 95693 w 2371060"/>
              <a:gd name="connsiteY2-6" fmla="*/ 1497777 h 1774708"/>
              <a:gd name="connsiteX3-7" fmla="*/ 95693 w 2371060"/>
              <a:gd name="connsiteY3-8" fmla="*/ 1263861 h 1774708"/>
              <a:gd name="connsiteX4-9" fmla="*/ 116958 w 2371060"/>
              <a:gd name="connsiteY4-10" fmla="*/ 1423349 h 1774708"/>
              <a:gd name="connsiteX5-11" fmla="*/ 116958 w 2371060"/>
              <a:gd name="connsiteY5-12" fmla="*/ 1561572 h 1774708"/>
              <a:gd name="connsiteX6-13" fmla="*/ 191386 w 2371060"/>
              <a:gd name="connsiteY6-14" fmla="*/ 1370186 h 1774708"/>
              <a:gd name="connsiteX7-15" fmla="*/ 191386 w 2371060"/>
              <a:gd name="connsiteY7-16" fmla="*/ 1774224 h 1774708"/>
              <a:gd name="connsiteX8-17" fmla="*/ 297711 w 2371060"/>
              <a:gd name="connsiteY8-18" fmla="*/ 1455247 h 1774708"/>
              <a:gd name="connsiteX9-19" fmla="*/ 297711 w 2371060"/>
              <a:gd name="connsiteY9-20" fmla="*/ 1582837 h 1774708"/>
              <a:gd name="connsiteX10-21" fmla="*/ 308344 w 2371060"/>
              <a:gd name="connsiteY10-22" fmla="*/ 1295758 h 1774708"/>
              <a:gd name="connsiteX11-23" fmla="*/ 308344 w 2371060"/>
              <a:gd name="connsiteY11-24" fmla="*/ 1593470 h 1774708"/>
              <a:gd name="connsiteX12-25" fmla="*/ 361507 w 2371060"/>
              <a:gd name="connsiteY12-26" fmla="*/ 1380819 h 1774708"/>
              <a:gd name="connsiteX13-27" fmla="*/ 372139 w 2371060"/>
              <a:gd name="connsiteY13-28" fmla="*/ 1508410 h 1774708"/>
              <a:gd name="connsiteX14-29" fmla="*/ 478465 w 2371060"/>
              <a:gd name="connsiteY14-30" fmla="*/ 1168168 h 1774708"/>
              <a:gd name="connsiteX15-31" fmla="*/ 616688 w 2371060"/>
              <a:gd name="connsiteY15-32" fmla="*/ 1348921 h 1774708"/>
              <a:gd name="connsiteX16-33" fmla="*/ 659218 w 2371060"/>
              <a:gd name="connsiteY16-34" fmla="*/ 817293 h 1774708"/>
              <a:gd name="connsiteX17-35" fmla="*/ 691116 w 2371060"/>
              <a:gd name="connsiteY17-36" fmla="*/ 1083107 h 1774708"/>
              <a:gd name="connsiteX18-37" fmla="*/ 723014 w 2371060"/>
              <a:gd name="connsiteY18-38" fmla="*/ 912986 h 1774708"/>
              <a:gd name="connsiteX19-39" fmla="*/ 723014 w 2371060"/>
              <a:gd name="connsiteY19-40" fmla="*/ 998047 h 1774708"/>
              <a:gd name="connsiteX20-41" fmla="*/ 808074 w 2371060"/>
              <a:gd name="connsiteY20-42" fmla="*/ 881089 h 1774708"/>
              <a:gd name="connsiteX21-43" fmla="*/ 808074 w 2371060"/>
              <a:gd name="connsiteY21-44" fmla="*/ 1040577 h 1774708"/>
              <a:gd name="connsiteX22-45" fmla="*/ 882502 w 2371060"/>
              <a:gd name="connsiteY22-46" fmla="*/ 827926 h 1774708"/>
              <a:gd name="connsiteX23-47" fmla="*/ 882502 w 2371060"/>
              <a:gd name="connsiteY23-48" fmla="*/ 966149 h 1774708"/>
              <a:gd name="connsiteX24-49" fmla="*/ 956930 w 2371060"/>
              <a:gd name="connsiteY24-50" fmla="*/ 785396 h 1774708"/>
              <a:gd name="connsiteX25-51" fmla="*/ 999460 w 2371060"/>
              <a:gd name="connsiteY25-52" fmla="*/ 881089 h 1774708"/>
              <a:gd name="connsiteX26-53" fmla="*/ 1095153 w 2371060"/>
              <a:gd name="connsiteY26-54" fmla="*/ 30484 h 1774708"/>
              <a:gd name="connsiteX27-55" fmla="*/ 1095153 w 2371060"/>
              <a:gd name="connsiteY27-56" fmla="*/ 189972 h 1774708"/>
              <a:gd name="connsiteX28-57" fmla="*/ 1222744 w 2371060"/>
              <a:gd name="connsiteY28-58" fmla="*/ 200605 h 1774708"/>
              <a:gd name="connsiteX29-59" fmla="*/ 1243714 w 2371060"/>
              <a:gd name="connsiteY29-60" fmla="*/ 441019 h 1774708"/>
              <a:gd name="connsiteX30-61" fmla="*/ 1318437 w 2371060"/>
              <a:gd name="connsiteY30-62" fmla="*/ 455786 h 1774708"/>
              <a:gd name="connsiteX31-63" fmla="*/ 1350335 w 2371060"/>
              <a:gd name="connsiteY31-64" fmla="*/ 434521 h 1774708"/>
              <a:gd name="connsiteX32-65" fmla="*/ 1403497 w 2371060"/>
              <a:gd name="connsiteY32-66" fmla="*/ 349461 h 1774708"/>
              <a:gd name="connsiteX33-67" fmla="*/ 1403497 w 2371060"/>
              <a:gd name="connsiteY33-68" fmla="*/ 710968 h 1774708"/>
              <a:gd name="connsiteX34-69" fmla="*/ 1531088 w 2371060"/>
              <a:gd name="connsiteY34-70" fmla="*/ 402624 h 1774708"/>
              <a:gd name="connsiteX35-71" fmla="*/ 1541721 w 2371060"/>
              <a:gd name="connsiteY35-72" fmla="*/ 647172 h 1774708"/>
              <a:gd name="connsiteX36-73" fmla="*/ 1648046 w 2371060"/>
              <a:gd name="connsiteY36-74" fmla="*/ 381358 h 1774708"/>
              <a:gd name="connsiteX37-75" fmla="*/ 1648046 w 2371060"/>
              <a:gd name="connsiteY37-76" fmla="*/ 572744 h 1774708"/>
              <a:gd name="connsiteX38-77" fmla="*/ 1722474 w 2371060"/>
              <a:gd name="connsiteY38-78" fmla="*/ 317563 h 1774708"/>
              <a:gd name="connsiteX39-79" fmla="*/ 1733107 w 2371060"/>
              <a:gd name="connsiteY39-80" fmla="*/ 434521 h 1774708"/>
              <a:gd name="connsiteX40-81" fmla="*/ 1754372 w 2371060"/>
              <a:gd name="connsiteY40-82" fmla="*/ 615275 h 1774708"/>
              <a:gd name="connsiteX41-83" fmla="*/ 1796902 w 2371060"/>
              <a:gd name="connsiteY41-84" fmla="*/ 360093 h 1774708"/>
              <a:gd name="connsiteX42-85" fmla="*/ 1796902 w 2371060"/>
              <a:gd name="connsiteY42-86" fmla="*/ 562112 h 1774708"/>
              <a:gd name="connsiteX43-87" fmla="*/ 1860697 w 2371060"/>
              <a:gd name="connsiteY43-88" fmla="*/ 381358 h 1774708"/>
              <a:gd name="connsiteX44-89" fmla="*/ 1892595 w 2371060"/>
              <a:gd name="connsiteY44-90" fmla="*/ 976782 h 1774708"/>
              <a:gd name="connsiteX45-91" fmla="*/ 1956390 w 2371060"/>
              <a:gd name="connsiteY45-92" fmla="*/ 753498 h 1774708"/>
              <a:gd name="connsiteX46-93" fmla="*/ 1956390 w 2371060"/>
              <a:gd name="connsiteY46-94" fmla="*/ 838558 h 1774708"/>
              <a:gd name="connsiteX47-95" fmla="*/ 2020186 w 2371060"/>
              <a:gd name="connsiteY47-96" fmla="*/ 732233 h 1774708"/>
              <a:gd name="connsiteX48-97" fmla="*/ 2041451 w 2371060"/>
              <a:gd name="connsiteY48-98" fmla="*/ 774763 h 1774708"/>
              <a:gd name="connsiteX49-99" fmla="*/ 2094614 w 2371060"/>
              <a:gd name="connsiteY49-100" fmla="*/ 636540 h 1774708"/>
              <a:gd name="connsiteX50-101" fmla="*/ 2105246 w 2371060"/>
              <a:gd name="connsiteY50-102" fmla="*/ 955517 h 1774708"/>
              <a:gd name="connsiteX51-103" fmla="*/ 2105246 w 2371060"/>
              <a:gd name="connsiteY51-104" fmla="*/ 700335 h 1774708"/>
              <a:gd name="connsiteX52-105" fmla="*/ 2115879 w 2371060"/>
              <a:gd name="connsiteY52-106" fmla="*/ 849191 h 1774708"/>
              <a:gd name="connsiteX53-107" fmla="*/ 2158409 w 2371060"/>
              <a:gd name="connsiteY53-108" fmla="*/ 700335 h 1774708"/>
              <a:gd name="connsiteX54-109" fmla="*/ 2232837 w 2371060"/>
              <a:gd name="connsiteY54-110" fmla="*/ 796028 h 1774708"/>
              <a:gd name="connsiteX55-111" fmla="*/ 2296632 w 2371060"/>
              <a:gd name="connsiteY55-112" fmla="*/ 636540 h 1774708"/>
              <a:gd name="connsiteX56-113" fmla="*/ 2296632 w 2371060"/>
              <a:gd name="connsiteY56-114" fmla="*/ 870456 h 1774708"/>
              <a:gd name="connsiteX57-115" fmla="*/ 2371060 w 2371060"/>
              <a:gd name="connsiteY57-116" fmla="*/ 636540 h 1774708"/>
              <a:gd name="connsiteX0-117" fmla="*/ 0 w 2371060"/>
              <a:gd name="connsiteY0-118" fmla="*/ 1209736 h 1773746"/>
              <a:gd name="connsiteX1-119" fmla="*/ 31897 w 2371060"/>
              <a:gd name="connsiteY1-120" fmla="*/ 1433020 h 1773746"/>
              <a:gd name="connsiteX2-121" fmla="*/ 95693 w 2371060"/>
              <a:gd name="connsiteY2-122" fmla="*/ 1496815 h 1773746"/>
              <a:gd name="connsiteX3-123" fmla="*/ 95693 w 2371060"/>
              <a:gd name="connsiteY3-124" fmla="*/ 1262899 h 1773746"/>
              <a:gd name="connsiteX4-125" fmla="*/ 116958 w 2371060"/>
              <a:gd name="connsiteY4-126" fmla="*/ 1422387 h 1773746"/>
              <a:gd name="connsiteX5-127" fmla="*/ 116958 w 2371060"/>
              <a:gd name="connsiteY5-128" fmla="*/ 1560610 h 1773746"/>
              <a:gd name="connsiteX6-129" fmla="*/ 191386 w 2371060"/>
              <a:gd name="connsiteY6-130" fmla="*/ 1369224 h 1773746"/>
              <a:gd name="connsiteX7-131" fmla="*/ 191386 w 2371060"/>
              <a:gd name="connsiteY7-132" fmla="*/ 1773262 h 1773746"/>
              <a:gd name="connsiteX8-133" fmla="*/ 297711 w 2371060"/>
              <a:gd name="connsiteY8-134" fmla="*/ 1454285 h 1773746"/>
              <a:gd name="connsiteX9-135" fmla="*/ 297711 w 2371060"/>
              <a:gd name="connsiteY9-136" fmla="*/ 1581875 h 1773746"/>
              <a:gd name="connsiteX10-137" fmla="*/ 308344 w 2371060"/>
              <a:gd name="connsiteY10-138" fmla="*/ 1294796 h 1773746"/>
              <a:gd name="connsiteX11-139" fmla="*/ 308344 w 2371060"/>
              <a:gd name="connsiteY11-140" fmla="*/ 1592508 h 1773746"/>
              <a:gd name="connsiteX12-141" fmla="*/ 361507 w 2371060"/>
              <a:gd name="connsiteY12-142" fmla="*/ 1379857 h 1773746"/>
              <a:gd name="connsiteX13-143" fmla="*/ 372139 w 2371060"/>
              <a:gd name="connsiteY13-144" fmla="*/ 1507448 h 1773746"/>
              <a:gd name="connsiteX14-145" fmla="*/ 478465 w 2371060"/>
              <a:gd name="connsiteY14-146" fmla="*/ 1167206 h 1773746"/>
              <a:gd name="connsiteX15-147" fmla="*/ 616688 w 2371060"/>
              <a:gd name="connsiteY15-148" fmla="*/ 1347959 h 1773746"/>
              <a:gd name="connsiteX16-149" fmla="*/ 659218 w 2371060"/>
              <a:gd name="connsiteY16-150" fmla="*/ 816331 h 1773746"/>
              <a:gd name="connsiteX17-151" fmla="*/ 691116 w 2371060"/>
              <a:gd name="connsiteY17-152" fmla="*/ 1082145 h 1773746"/>
              <a:gd name="connsiteX18-153" fmla="*/ 723014 w 2371060"/>
              <a:gd name="connsiteY18-154" fmla="*/ 912024 h 1773746"/>
              <a:gd name="connsiteX19-155" fmla="*/ 723014 w 2371060"/>
              <a:gd name="connsiteY19-156" fmla="*/ 997085 h 1773746"/>
              <a:gd name="connsiteX20-157" fmla="*/ 808074 w 2371060"/>
              <a:gd name="connsiteY20-158" fmla="*/ 880127 h 1773746"/>
              <a:gd name="connsiteX21-159" fmla="*/ 808074 w 2371060"/>
              <a:gd name="connsiteY21-160" fmla="*/ 1039615 h 1773746"/>
              <a:gd name="connsiteX22-161" fmla="*/ 882502 w 2371060"/>
              <a:gd name="connsiteY22-162" fmla="*/ 826964 h 1773746"/>
              <a:gd name="connsiteX23-163" fmla="*/ 882502 w 2371060"/>
              <a:gd name="connsiteY23-164" fmla="*/ 965187 h 1773746"/>
              <a:gd name="connsiteX24-165" fmla="*/ 956930 w 2371060"/>
              <a:gd name="connsiteY24-166" fmla="*/ 784434 h 1773746"/>
              <a:gd name="connsiteX25-167" fmla="*/ 999460 w 2371060"/>
              <a:gd name="connsiteY25-168" fmla="*/ 880127 h 1773746"/>
              <a:gd name="connsiteX26-169" fmla="*/ 1095153 w 2371060"/>
              <a:gd name="connsiteY26-170" fmla="*/ 29522 h 1773746"/>
              <a:gd name="connsiteX27-171" fmla="*/ 1139603 w 2371060"/>
              <a:gd name="connsiteY27-172" fmla="*/ 195360 h 1773746"/>
              <a:gd name="connsiteX28-173" fmla="*/ 1222744 w 2371060"/>
              <a:gd name="connsiteY28-174" fmla="*/ 199643 h 1773746"/>
              <a:gd name="connsiteX29-175" fmla="*/ 1243714 w 2371060"/>
              <a:gd name="connsiteY29-176" fmla="*/ 440057 h 1773746"/>
              <a:gd name="connsiteX30-177" fmla="*/ 1318437 w 2371060"/>
              <a:gd name="connsiteY30-178" fmla="*/ 454824 h 1773746"/>
              <a:gd name="connsiteX31-179" fmla="*/ 1350335 w 2371060"/>
              <a:gd name="connsiteY31-180" fmla="*/ 433559 h 1773746"/>
              <a:gd name="connsiteX32-181" fmla="*/ 1403497 w 2371060"/>
              <a:gd name="connsiteY32-182" fmla="*/ 348499 h 1773746"/>
              <a:gd name="connsiteX33-183" fmla="*/ 1403497 w 2371060"/>
              <a:gd name="connsiteY33-184" fmla="*/ 710006 h 1773746"/>
              <a:gd name="connsiteX34-185" fmla="*/ 1531088 w 2371060"/>
              <a:gd name="connsiteY34-186" fmla="*/ 401662 h 1773746"/>
              <a:gd name="connsiteX35-187" fmla="*/ 1541721 w 2371060"/>
              <a:gd name="connsiteY35-188" fmla="*/ 646210 h 1773746"/>
              <a:gd name="connsiteX36-189" fmla="*/ 1648046 w 2371060"/>
              <a:gd name="connsiteY36-190" fmla="*/ 380396 h 1773746"/>
              <a:gd name="connsiteX37-191" fmla="*/ 1648046 w 2371060"/>
              <a:gd name="connsiteY37-192" fmla="*/ 571782 h 1773746"/>
              <a:gd name="connsiteX38-193" fmla="*/ 1722474 w 2371060"/>
              <a:gd name="connsiteY38-194" fmla="*/ 316601 h 1773746"/>
              <a:gd name="connsiteX39-195" fmla="*/ 1733107 w 2371060"/>
              <a:gd name="connsiteY39-196" fmla="*/ 433559 h 1773746"/>
              <a:gd name="connsiteX40-197" fmla="*/ 1754372 w 2371060"/>
              <a:gd name="connsiteY40-198" fmla="*/ 614313 h 1773746"/>
              <a:gd name="connsiteX41-199" fmla="*/ 1796902 w 2371060"/>
              <a:gd name="connsiteY41-200" fmla="*/ 359131 h 1773746"/>
              <a:gd name="connsiteX42-201" fmla="*/ 1796902 w 2371060"/>
              <a:gd name="connsiteY42-202" fmla="*/ 561150 h 1773746"/>
              <a:gd name="connsiteX43-203" fmla="*/ 1860697 w 2371060"/>
              <a:gd name="connsiteY43-204" fmla="*/ 380396 h 1773746"/>
              <a:gd name="connsiteX44-205" fmla="*/ 1892595 w 2371060"/>
              <a:gd name="connsiteY44-206" fmla="*/ 975820 h 1773746"/>
              <a:gd name="connsiteX45-207" fmla="*/ 1956390 w 2371060"/>
              <a:gd name="connsiteY45-208" fmla="*/ 752536 h 1773746"/>
              <a:gd name="connsiteX46-209" fmla="*/ 1956390 w 2371060"/>
              <a:gd name="connsiteY46-210" fmla="*/ 837596 h 1773746"/>
              <a:gd name="connsiteX47-211" fmla="*/ 2020186 w 2371060"/>
              <a:gd name="connsiteY47-212" fmla="*/ 731271 h 1773746"/>
              <a:gd name="connsiteX48-213" fmla="*/ 2041451 w 2371060"/>
              <a:gd name="connsiteY48-214" fmla="*/ 773801 h 1773746"/>
              <a:gd name="connsiteX49-215" fmla="*/ 2094614 w 2371060"/>
              <a:gd name="connsiteY49-216" fmla="*/ 635578 h 1773746"/>
              <a:gd name="connsiteX50-217" fmla="*/ 2105246 w 2371060"/>
              <a:gd name="connsiteY50-218" fmla="*/ 954555 h 1773746"/>
              <a:gd name="connsiteX51-219" fmla="*/ 2105246 w 2371060"/>
              <a:gd name="connsiteY51-220" fmla="*/ 699373 h 1773746"/>
              <a:gd name="connsiteX52-221" fmla="*/ 2115879 w 2371060"/>
              <a:gd name="connsiteY52-222" fmla="*/ 848229 h 1773746"/>
              <a:gd name="connsiteX53-223" fmla="*/ 2158409 w 2371060"/>
              <a:gd name="connsiteY53-224" fmla="*/ 699373 h 1773746"/>
              <a:gd name="connsiteX54-225" fmla="*/ 2232837 w 2371060"/>
              <a:gd name="connsiteY54-226" fmla="*/ 795066 h 1773746"/>
              <a:gd name="connsiteX55-227" fmla="*/ 2296632 w 2371060"/>
              <a:gd name="connsiteY55-228" fmla="*/ 635578 h 1773746"/>
              <a:gd name="connsiteX56-229" fmla="*/ 2296632 w 2371060"/>
              <a:gd name="connsiteY56-230" fmla="*/ 869494 h 1773746"/>
              <a:gd name="connsiteX57-231" fmla="*/ 2371060 w 2371060"/>
              <a:gd name="connsiteY57-232" fmla="*/ 635578 h 1773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6" name="Freeform 25"/>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1" fmla="*/ 0 w 2428992"/>
              <a:gd name="connsiteY0-2" fmla="*/ 781050 h 1231065"/>
              <a:gd name="connsiteX1-3" fmla="*/ 69850 w 2428992"/>
              <a:gd name="connsiteY1-4" fmla="*/ 533400 h 1231065"/>
              <a:gd name="connsiteX2-5" fmla="*/ 101600 w 2428992"/>
              <a:gd name="connsiteY2-6" fmla="*/ 876300 h 1231065"/>
              <a:gd name="connsiteX3-7" fmla="*/ 127000 w 2428992"/>
              <a:gd name="connsiteY3-8" fmla="*/ 590550 h 1231065"/>
              <a:gd name="connsiteX4-9" fmla="*/ 171450 w 2428992"/>
              <a:gd name="connsiteY4-10" fmla="*/ 165100 h 1231065"/>
              <a:gd name="connsiteX5-11" fmla="*/ 196850 w 2428992"/>
              <a:gd name="connsiteY5-12" fmla="*/ 285750 h 1231065"/>
              <a:gd name="connsiteX6-13" fmla="*/ 234950 w 2428992"/>
              <a:gd name="connsiteY6-14" fmla="*/ 234950 h 1231065"/>
              <a:gd name="connsiteX7-15" fmla="*/ 228600 w 2428992"/>
              <a:gd name="connsiteY7-16" fmla="*/ 381000 h 1231065"/>
              <a:gd name="connsiteX8-17" fmla="*/ 285750 w 2428992"/>
              <a:gd name="connsiteY8-18" fmla="*/ 273050 h 1231065"/>
              <a:gd name="connsiteX9-19" fmla="*/ 311150 w 2428992"/>
              <a:gd name="connsiteY9-20" fmla="*/ 330200 h 1231065"/>
              <a:gd name="connsiteX10-21" fmla="*/ 368300 w 2428992"/>
              <a:gd name="connsiteY10-22" fmla="*/ 273050 h 1231065"/>
              <a:gd name="connsiteX11-23" fmla="*/ 368300 w 2428992"/>
              <a:gd name="connsiteY11-24" fmla="*/ 323850 h 1231065"/>
              <a:gd name="connsiteX12-25" fmla="*/ 514350 w 2428992"/>
              <a:gd name="connsiteY12-26" fmla="*/ 215900 h 1231065"/>
              <a:gd name="connsiteX13-27" fmla="*/ 571500 w 2428992"/>
              <a:gd name="connsiteY13-28" fmla="*/ 292100 h 1231065"/>
              <a:gd name="connsiteX14-29" fmla="*/ 635000 w 2428992"/>
              <a:gd name="connsiteY14-30" fmla="*/ 692150 h 1231065"/>
              <a:gd name="connsiteX15-31" fmla="*/ 660400 w 2428992"/>
              <a:gd name="connsiteY15-32" fmla="*/ 590550 h 1231065"/>
              <a:gd name="connsiteX16-33" fmla="*/ 685800 w 2428992"/>
              <a:gd name="connsiteY16-34" fmla="*/ 692150 h 1231065"/>
              <a:gd name="connsiteX17-35" fmla="*/ 717550 w 2428992"/>
              <a:gd name="connsiteY17-36" fmla="*/ 603250 h 1231065"/>
              <a:gd name="connsiteX18-37" fmla="*/ 749300 w 2428992"/>
              <a:gd name="connsiteY18-38" fmla="*/ 685800 h 1231065"/>
              <a:gd name="connsiteX19-39" fmla="*/ 800100 w 2428992"/>
              <a:gd name="connsiteY19-40" fmla="*/ 635000 h 1231065"/>
              <a:gd name="connsiteX20-41" fmla="*/ 819150 w 2428992"/>
              <a:gd name="connsiteY20-42" fmla="*/ 685800 h 1231065"/>
              <a:gd name="connsiteX21-43" fmla="*/ 831850 w 2428992"/>
              <a:gd name="connsiteY21-44" fmla="*/ 635000 h 1231065"/>
              <a:gd name="connsiteX22-45" fmla="*/ 844550 w 2428992"/>
              <a:gd name="connsiteY22-46" fmla="*/ 1035050 h 1231065"/>
              <a:gd name="connsiteX23-47" fmla="*/ 901700 w 2428992"/>
              <a:gd name="connsiteY23-48" fmla="*/ 1212850 h 1231065"/>
              <a:gd name="connsiteX24-49" fmla="*/ 933450 w 2428992"/>
              <a:gd name="connsiteY24-50" fmla="*/ 609600 h 1231065"/>
              <a:gd name="connsiteX25-51" fmla="*/ 933450 w 2428992"/>
              <a:gd name="connsiteY25-52" fmla="*/ 673100 h 1231065"/>
              <a:gd name="connsiteX26-53" fmla="*/ 971550 w 2428992"/>
              <a:gd name="connsiteY26-54" fmla="*/ 615950 h 1231065"/>
              <a:gd name="connsiteX27-55" fmla="*/ 984250 w 2428992"/>
              <a:gd name="connsiteY27-56" fmla="*/ 660400 h 1231065"/>
              <a:gd name="connsiteX28-57" fmla="*/ 996950 w 2428992"/>
              <a:gd name="connsiteY28-58" fmla="*/ 596900 h 1231065"/>
              <a:gd name="connsiteX29-59" fmla="*/ 1035050 w 2428992"/>
              <a:gd name="connsiteY29-60" fmla="*/ 685800 h 1231065"/>
              <a:gd name="connsiteX30-61" fmla="*/ 1111250 w 2428992"/>
              <a:gd name="connsiteY30-62" fmla="*/ 406400 h 1231065"/>
              <a:gd name="connsiteX31-63" fmla="*/ 1155700 w 2428992"/>
              <a:gd name="connsiteY31-64" fmla="*/ 825500 h 1231065"/>
              <a:gd name="connsiteX32-65" fmla="*/ 1187450 w 2428992"/>
              <a:gd name="connsiteY32-66" fmla="*/ 520700 h 1231065"/>
              <a:gd name="connsiteX33-67" fmla="*/ 1282700 w 2428992"/>
              <a:gd name="connsiteY33-68" fmla="*/ 508000 h 1231065"/>
              <a:gd name="connsiteX34-69" fmla="*/ 1276350 w 2428992"/>
              <a:gd name="connsiteY34-70" fmla="*/ 552450 h 1231065"/>
              <a:gd name="connsiteX35-71" fmla="*/ 1365250 w 2428992"/>
              <a:gd name="connsiteY35-72" fmla="*/ 558800 h 1231065"/>
              <a:gd name="connsiteX36-73" fmla="*/ 1365250 w 2428992"/>
              <a:gd name="connsiteY36-74" fmla="*/ 514350 h 1231065"/>
              <a:gd name="connsiteX37-75" fmla="*/ 1422400 w 2428992"/>
              <a:gd name="connsiteY37-76" fmla="*/ 546100 h 1231065"/>
              <a:gd name="connsiteX38-77" fmla="*/ 1441450 w 2428992"/>
              <a:gd name="connsiteY38-78" fmla="*/ 450850 h 1231065"/>
              <a:gd name="connsiteX39-79" fmla="*/ 1460500 w 2428992"/>
              <a:gd name="connsiteY39-80" fmla="*/ 533400 h 1231065"/>
              <a:gd name="connsiteX40-81" fmla="*/ 1504950 w 2428992"/>
              <a:gd name="connsiteY40-82" fmla="*/ 374650 h 1231065"/>
              <a:gd name="connsiteX41-83" fmla="*/ 1517650 w 2428992"/>
              <a:gd name="connsiteY41-84" fmla="*/ 508000 h 1231065"/>
              <a:gd name="connsiteX42-85" fmla="*/ 1555750 w 2428992"/>
              <a:gd name="connsiteY42-86" fmla="*/ 419100 h 1231065"/>
              <a:gd name="connsiteX43-87" fmla="*/ 1606550 w 2428992"/>
              <a:gd name="connsiteY43-88" fmla="*/ 577850 h 1231065"/>
              <a:gd name="connsiteX44-89" fmla="*/ 1612900 w 2428992"/>
              <a:gd name="connsiteY44-90" fmla="*/ 336550 h 1231065"/>
              <a:gd name="connsiteX45-91" fmla="*/ 1612900 w 2428992"/>
              <a:gd name="connsiteY45-92" fmla="*/ 565150 h 1231065"/>
              <a:gd name="connsiteX46-93" fmla="*/ 1676400 w 2428992"/>
              <a:gd name="connsiteY46-94" fmla="*/ 501650 h 1231065"/>
              <a:gd name="connsiteX47-95" fmla="*/ 1733550 w 2428992"/>
              <a:gd name="connsiteY47-96" fmla="*/ 336550 h 1231065"/>
              <a:gd name="connsiteX48-97" fmla="*/ 1733550 w 2428992"/>
              <a:gd name="connsiteY48-98" fmla="*/ 514350 h 1231065"/>
              <a:gd name="connsiteX49-99" fmla="*/ 1739900 w 2428992"/>
              <a:gd name="connsiteY49-100" fmla="*/ 412750 h 1231065"/>
              <a:gd name="connsiteX50-101" fmla="*/ 1765300 w 2428992"/>
              <a:gd name="connsiteY50-102" fmla="*/ 431800 h 1231065"/>
              <a:gd name="connsiteX51-103" fmla="*/ 1765300 w 2428992"/>
              <a:gd name="connsiteY51-104" fmla="*/ 476250 h 1231065"/>
              <a:gd name="connsiteX52-105" fmla="*/ 1822450 w 2428992"/>
              <a:gd name="connsiteY52-106" fmla="*/ 431800 h 1231065"/>
              <a:gd name="connsiteX53-107" fmla="*/ 1822450 w 2428992"/>
              <a:gd name="connsiteY53-108" fmla="*/ 482600 h 1231065"/>
              <a:gd name="connsiteX54-109" fmla="*/ 1835150 w 2428992"/>
              <a:gd name="connsiteY54-110" fmla="*/ 444500 h 1231065"/>
              <a:gd name="connsiteX55-111" fmla="*/ 1885950 w 2428992"/>
              <a:gd name="connsiteY55-112" fmla="*/ 501650 h 1231065"/>
              <a:gd name="connsiteX56-113" fmla="*/ 1898650 w 2428992"/>
              <a:gd name="connsiteY56-114" fmla="*/ 419100 h 1231065"/>
              <a:gd name="connsiteX57-115" fmla="*/ 2006600 w 2428992"/>
              <a:gd name="connsiteY57-116" fmla="*/ 508000 h 1231065"/>
              <a:gd name="connsiteX58-117" fmla="*/ 2012950 w 2428992"/>
              <a:gd name="connsiteY58-118" fmla="*/ 419100 h 1231065"/>
              <a:gd name="connsiteX59-119" fmla="*/ 2051050 w 2428992"/>
              <a:gd name="connsiteY59-120" fmla="*/ 546100 h 1231065"/>
              <a:gd name="connsiteX60-121" fmla="*/ 2114550 w 2428992"/>
              <a:gd name="connsiteY60-122" fmla="*/ 171450 h 1231065"/>
              <a:gd name="connsiteX61-123" fmla="*/ 2139950 w 2428992"/>
              <a:gd name="connsiteY61-124" fmla="*/ 292100 h 1231065"/>
              <a:gd name="connsiteX62-125" fmla="*/ 2146300 w 2428992"/>
              <a:gd name="connsiteY62-126" fmla="*/ 196850 h 1231065"/>
              <a:gd name="connsiteX63-127" fmla="*/ 2190750 w 2428992"/>
              <a:gd name="connsiteY63-128" fmla="*/ 260350 h 1231065"/>
              <a:gd name="connsiteX64-129" fmla="*/ 2222500 w 2428992"/>
              <a:gd name="connsiteY64-130" fmla="*/ 165100 h 1231065"/>
              <a:gd name="connsiteX65-131" fmla="*/ 2222500 w 2428992"/>
              <a:gd name="connsiteY65-132" fmla="*/ 234950 h 1231065"/>
              <a:gd name="connsiteX66-133" fmla="*/ 2305050 w 2428992"/>
              <a:gd name="connsiteY66-134" fmla="*/ 146050 h 1231065"/>
              <a:gd name="connsiteX67-135" fmla="*/ 2305050 w 2428992"/>
              <a:gd name="connsiteY67-136" fmla="*/ 266700 h 1231065"/>
              <a:gd name="connsiteX68-137" fmla="*/ 2330450 w 2428992"/>
              <a:gd name="connsiteY68-138" fmla="*/ 203200 h 1231065"/>
              <a:gd name="connsiteX69-139" fmla="*/ 2349500 w 2428992"/>
              <a:gd name="connsiteY69-140" fmla="*/ 260350 h 1231065"/>
              <a:gd name="connsiteX70-141" fmla="*/ 2349500 w 2428992"/>
              <a:gd name="connsiteY70-142" fmla="*/ 101600 h 1231065"/>
              <a:gd name="connsiteX71-143" fmla="*/ 2349500 w 2428992"/>
              <a:gd name="connsiteY71-144" fmla="*/ 317500 h 1231065"/>
              <a:gd name="connsiteX72-145" fmla="*/ 2374900 w 2428992"/>
              <a:gd name="connsiteY72-146" fmla="*/ 57150 h 1231065"/>
              <a:gd name="connsiteX73-147" fmla="*/ 2381250 w 2428992"/>
              <a:gd name="connsiteY73-148" fmla="*/ 241300 h 1231065"/>
              <a:gd name="connsiteX74-149" fmla="*/ 2425700 w 2428992"/>
              <a:gd name="connsiteY74-150" fmla="*/ 0 h 1231065"/>
              <a:gd name="connsiteX75-151" fmla="*/ 2425700 w 2428992"/>
              <a:gd name="connsiteY75-152" fmla="*/ 241300 h 1231065"/>
              <a:gd name="connsiteX0-153" fmla="*/ 0 w 2428992"/>
              <a:gd name="connsiteY0-154" fmla="*/ 781050 h 1231065"/>
              <a:gd name="connsiteX1-155" fmla="*/ 69850 w 2428992"/>
              <a:gd name="connsiteY1-156" fmla="*/ 533400 h 1231065"/>
              <a:gd name="connsiteX2-157" fmla="*/ 101600 w 2428992"/>
              <a:gd name="connsiteY2-158" fmla="*/ 876300 h 1231065"/>
              <a:gd name="connsiteX3-159" fmla="*/ 127000 w 2428992"/>
              <a:gd name="connsiteY3-160" fmla="*/ 590550 h 1231065"/>
              <a:gd name="connsiteX4-161" fmla="*/ 171450 w 2428992"/>
              <a:gd name="connsiteY4-162" fmla="*/ 165100 h 1231065"/>
              <a:gd name="connsiteX5-163" fmla="*/ 196850 w 2428992"/>
              <a:gd name="connsiteY5-164" fmla="*/ 285750 h 1231065"/>
              <a:gd name="connsiteX6-165" fmla="*/ 234950 w 2428992"/>
              <a:gd name="connsiteY6-166" fmla="*/ 234950 h 1231065"/>
              <a:gd name="connsiteX7-167" fmla="*/ 228600 w 2428992"/>
              <a:gd name="connsiteY7-168" fmla="*/ 381000 h 1231065"/>
              <a:gd name="connsiteX8-169" fmla="*/ 285750 w 2428992"/>
              <a:gd name="connsiteY8-170" fmla="*/ 273050 h 1231065"/>
              <a:gd name="connsiteX9-171" fmla="*/ 311150 w 2428992"/>
              <a:gd name="connsiteY9-172" fmla="*/ 330200 h 1231065"/>
              <a:gd name="connsiteX10-173" fmla="*/ 368300 w 2428992"/>
              <a:gd name="connsiteY10-174" fmla="*/ 273050 h 1231065"/>
              <a:gd name="connsiteX11-175" fmla="*/ 368300 w 2428992"/>
              <a:gd name="connsiteY11-176" fmla="*/ 323850 h 1231065"/>
              <a:gd name="connsiteX12-177" fmla="*/ 514350 w 2428992"/>
              <a:gd name="connsiteY12-178" fmla="*/ 215900 h 1231065"/>
              <a:gd name="connsiteX13-179" fmla="*/ 571500 w 2428992"/>
              <a:gd name="connsiteY13-180" fmla="*/ 292100 h 1231065"/>
              <a:gd name="connsiteX14-181" fmla="*/ 635000 w 2428992"/>
              <a:gd name="connsiteY14-182" fmla="*/ 692150 h 1231065"/>
              <a:gd name="connsiteX15-183" fmla="*/ 660400 w 2428992"/>
              <a:gd name="connsiteY15-184" fmla="*/ 590550 h 1231065"/>
              <a:gd name="connsiteX16-185" fmla="*/ 685800 w 2428992"/>
              <a:gd name="connsiteY16-186" fmla="*/ 692150 h 1231065"/>
              <a:gd name="connsiteX17-187" fmla="*/ 717550 w 2428992"/>
              <a:gd name="connsiteY17-188" fmla="*/ 603250 h 1231065"/>
              <a:gd name="connsiteX18-189" fmla="*/ 749300 w 2428992"/>
              <a:gd name="connsiteY18-190" fmla="*/ 685800 h 1231065"/>
              <a:gd name="connsiteX19-191" fmla="*/ 800100 w 2428992"/>
              <a:gd name="connsiteY19-192" fmla="*/ 635000 h 1231065"/>
              <a:gd name="connsiteX20-193" fmla="*/ 819150 w 2428992"/>
              <a:gd name="connsiteY20-194" fmla="*/ 685800 h 1231065"/>
              <a:gd name="connsiteX21-195" fmla="*/ 831850 w 2428992"/>
              <a:gd name="connsiteY21-196" fmla="*/ 635000 h 1231065"/>
              <a:gd name="connsiteX22-197" fmla="*/ 844550 w 2428992"/>
              <a:gd name="connsiteY22-198" fmla="*/ 1035050 h 1231065"/>
              <a:gd name="connsiteX23-199" fmla="*/ 901700 w 2428992"/>
              <a:gd name="connsiteY23-200" fmla="*/ 1212850 h 1231065"/>
              <a:gd name="connsiteX24-201" fmla="*/ 933450 w 2428992"/>
              <a:gd name="connsiteY24-202" fmla="*/ 609600 h 1231065"/>
              <a:gd name="connsiteX25-203" fmla="*/ 933450 w 2428992"/>
              <a:gd name="connsiteY25-204" fmla="*/ 673100 h 1231065"/>
              <a:gd name="connsiteX26-205" fmla="*/ 971550 w 2428992"/>
              <a:gd name="connsiteY26-206" fmla="*/ 615950 h 1231065"/>
              <a:gd name="connsiteX27-207" fmla="*/ 984250 w 2428992"/>
              <a:gd name="connsiteY27-208" fmla="*/ 660400 h 1231065"/>
              <a:gd name="connsiteX28-209" fmla="*/ 996950 w 2428992"/>
              <a:gd name="connsiteY28-210" fmla="*/ 596900 h 1231065"/>
              <a:gd name="connsiteX29-211" fmla="*/ 1035050 w 2428992"/>
              <a:gd name="connsiteY29-212" fmla="*/ 685800 h 1231065"/>
              <a:gd name="connsiteX30-213" fmla="*/ 1111250 w 2428992"/>
              <a:gd name="connsiteY30-214" fmla="*/ 406400 h 1231065"/>
              <a:gd name="connsiteX31-215" fmla="*/ 1155700 w 2428992"/>
              <a:gd name="connsiteY31-216" fmla="*/ 825500 h 1231065"/>
              <a:gd name="connsiteX32-217" fmla="*/ 1187450 w 2428992"/>
              <a:gd name="connsiteY32-218" fmla="*/ 520700 h 1231065"/>
              <a:gd name="connsiteX33-219" fmla="*/ 1282700 w 2428992"/>
              <a:gd name="connsiteY33-220" fmla="*/ 508000 h 1231065"/>
              <a:gd name="connsiteX34-221" fmla="*/ 1276350 w 2428992"/>
              <a:gd name="connsiteY34-222" fmla="*/ 552450 h 1231065"/>
              <a:gd name="connsiteX35-223" fmla="*/ 1365250 w 2428992"/>
              <a:gd name="connsiteY35-224" fmla="*/ 558800 h 1231065"/>
              <a:gd name="connsiteX36-225" fmla="*/ 1365250 w 2428992"/>
              <a:gd name="connsiteY36-226" fmla="*/ 514350 h 1231065"/>
              <a:gd name="connsiteX37-227" fmla="*/ 1422400 w 2428992"/>
              <a:gd name="connsiteY37-228" fmla="*/ 546100 h 1231065"/>
              <a:gd name="connsiteX38-229" fmla="*/ 1441450 w 2428992"/>
              <a:gd name="connsiteY38-230" fmla="*/ 450850 h 1231065"/>
              <a:gd name="connsiteX39-231" fmla="*/ 1460500 w 2428992"/>
              <a:gd name="connsiteY39-232" fmla="*/ 533400 h 1231065"/>
              <a:gd name="connsiteX40-233" fmla="*/ 1504950 w 2428992"/>
              <a:gd name="connsiteY40-234" fmla="*/ 374650 h 1231065"/>
              <a:gd name="connsiteX41-235" fmla="*/ 1517650 w 2428992"/>
              <a:gd name="connsiteY41-236" fmla="*/ 508000 h 1231065"/>
              <a:gd name="connsiteX42-237" fmla="*/ 1555750 w 2428992"/>
              <a:gd name="connsiteY42-238" fmla="*/ 419100 h 1231065"/>
              <a:gd name="connsiteX43-239" fmla="*/ 1606550 w 2428992"/>
              <a:gd name="connsiteY43-240" fmla="*/ 577850 h 1231065"/>
              <a:gd name="connsiteX44-241" fmla="*/ 1612900 w 2428992"/>
              <a:gd name="connsiteY44-242" fmla="*/ 336550 h 1231065"/>
              <a:gd name="connsiteX45-243" fmla="*/ 1612900 w 2428992"/>
              <a:gd name="connsiteY45-244" fmla="*/ 565150 h 1231065"/>
              <a:gd name="connsiteX46-245" fmla="*/ 1676400 w 2428992"/>
              <a:gd name="connsiteY46-246" fmla="*/ 501650 h 1231065"/>
              <a:gd name="connsiteX47-247" fmla="*/ 1733550 w 2428992"/>
              <a:gd name="connsiteY47-248" fmla="*/ 336550 h 1231065"/>
              <a:gd name="connsiteX48-249" fmla="*/ 1733550 w 2428992"/>
              <a:gd name="connsiteY48-250" fmla="*/ 514350 h 1231065"/>
              <a:gd name="connsiteX49-251" fmla="*/ 1739900 w 2428992"/>
              <a:gd name="connsiteY49-252" fmla="*/ 412750 h 1231065"/>
              <a:gd name="connsiteX50-253" fmla="*/ 1765300 w 2428992"/>
              <a:gd name="connsiteY50-254" fmla="*/ 431800 h 1231065"/>
              <a:gd name="connsiteX51-255" fmla="*/ 1765300 w 2428992"/>
              <a:gd name="connsiteY51-256" fmla="*/ 476250 h 1231065"/>
              <a:gd name="connsiteX52-257" fmla="*/ 1822450 w 2428992"/>
              <a:gd name="connsiteY52-258" fmla="*/ 431800 h 1231065"/>
              <a:gd name="connsiteX53-259" fmla="*/ 1822450 w 2428992"/>
              <a:gd name="connsiteY53-260" fmla="*/ 482600 h 1231065"/>
              <a:gd name="connsiteX54-261" fmla="*/ 1835150 w 2428992"/>
              <a:gd name="connsiteY54-262" fmla="*/ 444500 h 1231065"/>
              <a:gd name="connsiteX55-263" fmla="*/ 1885950 w 2428992"/>
              <a:gd name="connsiteY55-264" fmla="*/ 501650 h 1231065"/>
              <a:gd name="connsiteX56-265" fmla="*/ 1898650 w 2428992"/>
              <a:gd name="connsiteY56-266" fmla="*/ 419100 h 1231065"/>
              <a:gd name="connsiteX57-267" fmla="*/ 2006600 w 2428992"/>
              <a:gd name="connsiteY57-268" fmla="*/ 508000 h 1231065"/>
              <a:gd name="connsiteX58-269" fmla="*/ 2032000 w 2428992"/>
              <a:gd name="connsiteY58-270" fmla="*/ 292100 h 1231065"/>
              <a:gd name="connsiteX59-271" fmla="*/ 2051050 w 2428992"/>
              <a:gd name="connsiteY59-272" fmla="*/ 546100 h 1231065"/>
              <a:gd name="connsiteX60-273" fmla="*/ 2114550 w 2428992"/>
              <a:gd name="connsiteY60-274" fmla="*/ 171450 h 1231065"/>
              <a:gd name="connsiteX61-275" fmla="*/ 2139950 w 2428992"/>
              <a:gd name="connsiteY61-276" fmla="*/ 292100 h 1231065"/>
              <a:gd name="connsiteX62-277" fmla="*/ 2146300 w 2428992"/>
              <a:gd name="connsiteY62-278" fmla="*/ 196850 h 1231065"/>
              <a:gd name="connsiteX63-279" fmla="*/ 2190750 w 2428992"/>
              <a:gd name="connsiteY63-280" fmla="*/ 260350 h 1231065"/>
              <a:gd name="connsiteX64-281" fmla="*/ 2222500 w 2428992"/>
              <a:gd name="connsiteY64-282" fmla="*/ 165100 h 1231065"/>
              <a:gd name="connsiteX65-283" fmla="*/ 2222500 w 2428992"/>
              <a:gd name="connsiteY65-284" fmla="*/ 234950 h 1231065"/>
              <a:gd name="connsiteX66-285" fmla="*/ 2305050 w 2428992"/>
              <a:gd name="connsiteY66-286" fmla="*/ 146050 h 1231065"/>
              <a:gd name="connsiteX67-287" fmla="*/ 2305050 w 2428992"/>
              <a:gd name="connsiteY67-288" fmla="*/ 266700 h 1231065"/>
              <a:gd name="connsiteX68-289" fmla="*/ 2330450 w 2428992"/>
              <a:gd name="connsiteY68-290" fmla="*/ 203200 h 1231065"/>
              <a:gd name="connsiteX69-291" fmla="*/ 2349500 w 2428992"/>
              <a:gd name="connsiteY69-292" fmla="*/ 260350 h 1231065"/>
              <a:gd name="connsiteX70-293" fmla="*/ 2349500 w 2428992"/>
              <a:gd name="connsiteY70-294" fmla="*/ 101600 h 1231065"/>
              <a:gd name="connsiteX71-295" fmla="*/ 2349500 w 2428992"/>
              <a:gd name="connsiteY71-296" fmla="*/ 317500 h 1231065"/>
              <a:gd name="connsiteX72-297" fmla="*/ 2374900 w 2428992"/>
              <a:gd name="connsiteY72-298" fmla="*/ 57150 h 1231065"/>
              <a:gd name="connsiteX73-299" fmla="*/ 2381250 w 2428992"/>
              <a:gd name="connsiteY73-300" fmla="*/ 241300 h 1231065"/>
              <a:gd name="connsiteX74-301" fmla="*/ 2425700 w 2428992"/>
              <a:gd name="connsiteY74-302" fmla="*/ 0 h 1231065"/>
              <a:gd name="connsiteX75-303" fmla="*/ 2425700 w 2428992"/>
              <a:gd name="connsiteY75-304" fmla="*/ 241300 h 1231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7" name="Freeform 26"/>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8" name="Freeform 27"/>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9" name="Freeform 2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1" fmla="*/ 0 w 2444750"/>
              <a:gd name="connsiteY0-2" fmla="*/ 1188544 h 1297749"/>
              <a:gd name="connsiteX1-3" fmla="*/ 82550 w 2444750"/>
              <a:gd name="connsiteY1-4" fmla="*/ 648794 h 1297749"/>
              <a:gd name="connsiteX2-5" fmla="*/ 127000 w 2444750"/>
              <a:gd name="connsiteY2-6" fmla="*/ 756744 h 1297749"/>
              <a:gd name="connsiteX3-7" fmla="*/ 146050 w 2444750"/>
              <a:gd name="connsiteY3-8" fmla="*/ 642444 h 1297749"/>
              <a:gd name="connsiteX4-9" fmla="*/ 209550 w 2444750"/>
              <a:gd name="connsiteY4-10" fmla="*/ 724994 h 1297749"/>
              <a:gd name="connsiteX5-11" fmla="*/ 209550 w 2444750"/>
              <a:gd name="connsiteY5-12" fmla="*/ 693244 h 1297749"/>
              <a:gd name="connsiteX6-13" fmla="*/ 234950 w 2444750"/>
              <a:gd name="connsiteY6-14" fmla="*/ 750394 h 1297749"/>
              <a:gd name="connsiteX7-15" fmla="*/ 298450 w 2444750"/>
              <a:gd name="connsiteY7-16" fmla="*/ 610694 h 1297749"/>
              <a:gd name="connsiteX8-17" fmla="*/ 330200 w 2444750"/>
              <a:gd name="connsiteY8-18" fmla="*/ 731344 h 1297749"/>
              <a:gd name="connsiteX9-19" fmla="*/ 336550 w 2444750"/>
              <a:gd name="connsiteY9-20" fmla="*/ 597994 h 1297749"/>
              <a:gd name="connsiteX10-21" fmla="*/ 374650 w 2444750"/>
              <a:gd name="connsiteY10-22" fmla="*/ 680544 h 1297749"/>
              <a:gd name="connsiteX11-23" fmla="*/ 393700 w 2444750"/>
              <a:gd name="connsiteY11-24" fmla="*/ 591644 h 1297749"/>
              <a:gd name="connsiteX12-25" fmla="*/ 438150 w 2444750"/>
              <a:gd name="connsiteY12-26" fmla="*/ 763094 h 1297749"/>
              <a:gd name="connsiteX13-27" fmla="*/ 457200 w 2444750"/>
              <a:gd name="connsiteY13-28" fmla="*/ 642444 h 1297749"/>
              <a:gd name="connsiteX14-29" fmla="*/ 457200 w 2444750"/>
              <a:gd name="connsiteY14-30" fmla="*/ 807544 h 1297749"/>
              <a:gd name="connsiteX15-31" fmla="*/ 552450 w 2444750"/>
              <a:gd name="connsiteY15-32" fmla="*/ 636094 h 1297749"/>
              <a:gd name="connsiteX16-33" fmla="*/ 577850 w 2444750"/>
              <a:gd name="connsiteY16-34" fmla="*/ 851994 h 1297749"/>
              <a:gd name="connsiteX17-35" fmla="*/ 654050 w 2444750"/>
              <a:gd name="connsiteY17-36" fmla="*/ 585294 h 1297749"/>
              <a:gd name="connsiteX18-37" fmla="*/ 704850 w 2444750"/>
              <a:gd name="connsiteY18-38" fmla="*/ 756744 h 1297749"/>
              <a:gd name="connsiteX19-39" fmla="*/ 717550 w 2444750"/>
              <a:gd name="connsiteY19-40" fmla="*/ 712294 h 1297749"/>
              <a:gd name="connsiteX20-41" fmla="*/ 692150 w 2444750"/>
              <a:gd name="connsiteY20-42" fmla="*/ 1093294 h 1297749"/>
              <a:gd name="connsiteX21-43" fmla="*/ 844550 w 2444750"/>
              <a:gd name="connsiteY21-44" fmla="*/ 1055194 h 1297749"/>
              <a:gd name="connsiteX22-45" fmla="*/ 939800 w 2444750"/>
              <a:gd name="connsiteY22-46" fmla="*/ 1296494 h 1297749"/>
              <a:gd name="connsiteX23-47" fmla="*/ 1022350 w 2444750"/>
              <a:gd name="connsiteY23-48" fmla="*/ 934544 h 1297749"/>
              <a:gd name="connsiteX24-49" fmla="*/ 1047750 w 2444750"/>
              <a:gd name="connsiteY24-50" fmla="*/ 1118694 h 1297749"/>
              <a:gd name="connsiteX25-51" fmla="*/ 1143000 w 2444750"/>
              <a:gd name="connsiteY25-52" fmla="*/ 1017094 h 1297749"/>
              <a:gd name="connsiteX26-53" fmla="*/ 1219200 w 2444750"/>
              <a:gd name="connsiteY26-54" fmla="*/ 1163144 h 1297749"/>
              <a:gd name="connsiteX27-55" fmla="*/ 1225550 w 2444750"/>
              <a:gd name="connsiteY27-56" fmla="*/ 1042494 h 1297749"/>
              <a:gd name="connsiteX28-57" fmla="*/ 1250950 w 2444750"/>
              <a:gd name="connsiteY28-58" fmla="*/ 1131394 h 1297749"/>
              <a:gd name="connsiteX29-59" fmla="*/ 1282700 w 2444750"/>
              <a:gd name="connsiteY29-60" fmla="*/ 1042494 h 1297749"/>
              <a:gd name="connsiteX30-61" fmla="*/ 1358900 w 2444750"/>
              <a:gd name="connsiteY30-62" fmla="*/ 1105994 h 1297749"/>
              <a:gd name="connsiteX31-63" fmla="*/ 1358900 w 2444750"/>
              <a:gd name="connsiteY31-64" fmla="*/ 1010744 h 1297749"/>
              <a:gd name="connsiteX32-65" fmla="*/ 1416050 w 2444750"/>
              <a:gd name="connsiteY32-66" fmla="*/ 1125044 h 1297749"/>
              <a:gd name="connsiteX33-67" fmla="*/ 1485900 w 2444750"/>
              <a:gd name="connsiteY33-68" fmla="*/ 1010744 h 1297749"/>
              <a:gd name="connsiteX34-69" fmla="*/ 1517650 w 2444750"/>
              <a:gd name="connsiteY34-70" fmla="*/ 1144094 h 1297749"/>
              <a:gd name="connsiteX35-71" fmla="*/ 1574800 w 2444750"/>
              <a:gd name="connsiteY35-72" fmla="*/ 985344 h 1297749"/>
              <a:gd name="connsiteX36-73" fmla="*/ 1593850 w 2444750"/>
              <a:gd name="connsiteY36-74" fmla="*/ 1023444 h 1297749"/>
              <a:gd name="connsiteX37-75" fmla="*/ 1657350 w 2444750"/>
              <a:gd name="connsiteY37-76" fmla="*/ 769444 h 1297749"/>
              <a:gd name="connsiteX38-77" fmla="*/ 1670050 w 2444750"/>
              <a:gd name="connsiteY38-78" fmla="*/ 858344 h 1297749"/>
              <a:gd name="connsiteX39-79" fmla="*/ 1866900 w 2444750"/>
              <a:gd name="connsiteY39-80" fmla="*/ 248744 h 1297749"/>
              <a:gd name="connsiteX40-81" fmla="*/ 1898650 w 2444750"/>
              <a:gd name="connsiteY40-82" fmla="*/ 1094 h 1297749"/>
              <a:gd name="connsiteX41-83" fmla="*/ 1943100 w 2444750"/>
              <a:gd name="connsiteY41-84" fmla="*/ 153494 h 1297749"/>
              <a:gd name="connsiteX42-85" fmla="*/ 1949450 w 2444750"/>
              <a:gd name="connsiteY42-86" fmla="*/ 39194 h 1297749"/>
              <a:gd name="connsiteX43-87" fmla="*/ 1962150 w 2444750"/>
              <a:gd name="connsiteY43-88" fmla="*/ 121744 h 1297749"/>
              <a:gd name="connsiteX44-89" fmla="*/ 2019300 w 2444750"/>
              <a:gd name="connsiteY44-90" fmla="*/ 83644 h 1297749"/>
              <a:gd name="connsiteX45-91" fmla="*/ 2038350 w 2444750"/>
              <a:gd name="connsiteY45-92" fmla="*/ 185244 h 1297749"/>
              <a:gd name="connsiteX46-93" fmla="*/ 2095500 w 2444750"/>
              <a:gd name="connsiteY46-94" fmla="*/ 20144 h 1297749"/>
              <a:gd name="connsiteX47-95" fmla="*/ 2127250 w 2444750"/>
              <a:gd name="connsiteY47-96" fmla="*/ 280494 h 1297749"/>
              <a:gd name="connsiteX48-97" fmla="*/ 2216150 w 2444750"/>
              <a:gd name="connsiteY48-98" fmla="*/ 159844 h 1297749"/>
              <a:gd name="connsiteX49-99" fmla="*/ 2241550 w 2444750"/>
              <a:gd name="connsiteY49-100" fmla="*/ 312244 h 1297749"/>
              <a:gd name="connsiteX50-101" fmla="*/ 2305050 w 2444750"/>
              <a:gd name="connsiteY50-102" fmla="*/ 255094 h 1297749"/>
              <a:gd name="connsiteX51-103" fmla="*/ 2336800 w 2444750"/>
              <a:gd name="connsiteY51-104" fmla="*/ 331294 h 1297749"/>
              <a:gd name="connsiteX52-105" fmla="*/ 2362200 w 2444750"/>
              <a:gd name="connsiteY52-106" fmla="*/ 236044 h 1297749"/>
              <a:gd name="connsiteX53-107" fmla="*/ 2387600 w 2444750"/>
              <a:gd name="connsiteY53-108" fmla="*/ 363044 h 1297749"/>
              <a:gd name="connsiteX54-109" fmla="*/ 2419350 w 2444750"/>
              <a:gd name="connsiteY54-110" fmla="*/ 280494 h 1297749"/>
              <a:gd name="connsiteX55-111" fmla="*/ 2444750 w 2444750"/>
              <a:gd name="connsiteY55-112" fmla="*/ 312244 h 1297749"/>
              <a:gd name="connsiteX0-113" fmla="*/ 0 w 2444750"/>
              <a:gd name="connsiteY0-114" fmla="*/ 1188544 h 1630691"/>
              <a:gd name="connsiteX1-115" fmla="*/ 82550 w 2444750"/>
              <a:gd name="connsiteY1-116" fmla="*/ 648794 h 1630691"/>
              <a:gd name="connsiteX2-117" fmla="*/ 127000 w 2444750"/>
              <a:gd name="connsiteY2-118" fmla="*/ 756744 h 1630691"/>
              <a:gd name="connsiteX3-119" fmla="*/ 146050 w 2444750"/>
              <a:gd name="connsiteY3-120" fmla="*/ 642444 h 1630691"/>
              <a:gd name="connsiteX4-121" fmla="*/ 209550 w 2444750"/>
              <a:gd name="connsiteY4-122" fmla="*/ 724994 h 1630691"/>
              <a:gd name="connsiteX5-123" fmla="*/ 209550 w 2444750"/>
              <a:gd name="connsiteY5-124" fmla="*/ 693244 h 1630691"/>
              <a:gd name="connsiteX6-125" fmla="*/ 234950 w 2444750"/>
              <a:gd name="connsiteY6-126" fmla="*/ 750394 h 1630691"/>
              <a:gd name="connsiteX7-127" fmla="*/ 298450 w 2444750"/>
              <a:gd name="connsiteY7-128" fmla="*/ 610694 h 1630691"/>
              <a:gd name="connsiteX8-129" fmla="*/ 330200 w 2444750"/>
              <a:gd name="connsiteY8-130" fmla="*/ 731344 h 1630691"/>
              <a:gd name="connsiteX9-131" fmla="*/ 336550 w 2444750"/>
              <a:gd name="connsiteY9-132" fmla="*/ 597994 h 1630691"/>
              <a:gd name="connsiteX10-133" fmla="*/ 374650 w 2444750"/>
              <a:gd name="connsiteY10-134" fmla="*/ 680544 h 1630691"/>
              <a:gd name="connsiteX11-135" fmla="*/ 393700 w 2444750"/>
              <a:gd name="connsiteY11-136" fmla="*/ 591644 h 1630691"/>
              <a:gd name="connsiteX12-137" fmla="*/ 438150 w 2444750"/>
              <a:gd name="connsiteY12-138" fmla="*/ 763094 h 1630691"/>
              <a:gd name="connsiteX13-139" fmla="*/ 457200 w 2444750"/>
              <a:gd name="connsiteY13-140" fmla="*/ 642444 h 1630691"/>
              <a:gd name="connsiteX14-141" fmla="*/ 457200 w 2444750"/>
              <a:gd name="connsiteY14-142" fmla="*/ 807544 h 1630691"/>
              <a:gd name="connsiteX15-143" fmla="*/ 552450 w 2444750"/>
              <a:gd name="connsiteY15-144" fmla="*/ 636094 h 1630691"/>
              <a:gd name="connsiteX16-145" fmla="*/ 577850 w 2444750"/>
              <a:gd name="connsiteY16-146" fmla="*/ 851994 h 1630691"/>
              <a:gd name="connsiteX17-147" fmla="*/ 654050 w 2444750"/>
              <a:gd name="connsiteY17-148" fmla="*/ 585294 h 1630691"/>
              <a:gd name="connsiteX18-149" fmla="*/ 704850 w 2444750"/>
              <a:gd name="connsiteY18-150" fmla="*/ 756744 h 1630691"/>
              <a:gd name="connsiteX19-151" fmla="*/ 717550 w 2444750"/>
              <a:gd name="connsiteY19-152" fmla="*/ 712294 h 1630691"/>
              <a:gd name="connsiteX20-153" fmla="*/ 793750 w 2444750"/>
              <a:gd name="connsiteY20-154" fmla="*/ 1626694 h 1630691"/>
              <a:gd name="connsiteX21-155" fmla="*/ 844550 w 2444750"/>
              <a:gd name="connsiteY21-156" fmla="*/ 1055194 h 1630691"/>
              <a:gd name="connsiteX22-157" fmla="*/ 939800 w 2444750"/>
              <a:gd name="connsiteY22-158" fmla="*/ 1296494 h 1630691"/>
              <a:gd name="connsiteX23-159" fmla="*/ 1022350 w 2444750"/>
              <a:gd name="connsiteY23-160" fmla="*/ 934544 h 1630691"/>
              <a:gd name="connsiteX24-161" fmla="*/ 1047750 w 2444750"/>
              <a:gd name="connsiteY24-162" fmla="*/ 1118694 h 1630691"/>
              <a:gd name="connsiteX25-163" fmla="*/ 1143000 w 2444750"/>
              <a:gd name="connsiteY25-164" fmla="*/ 1017094 h 1630691"/>
              <a:gd name="connsiteX26-165" fmla="*/ 1219200 w 2444750"/>
              <a:gd name="connsiteY26-166" fmla="*/ 1163144 h 1630691"/>
              <a:gd name="connsiteX27-167" fmla="*/ 1225550 w 2444750"/>
              <a:gd name="connsiteY27-168" fmla="*/ 1042494 h 1630691"/>
              <a:gd name="connsiteX28-169" fmla="*/ 1250950 w 2444750"/>
              <a:gd name="connsiteY28-170" fmla="*/ 1131394 h 1630691"/>
              <a:gd name="connsiteX29-171" fmla="*/ 1282700 w 2444750"/>
              <a:gd name="connsiteY29-172" fmla="*/ 1042494 h 1630691"/>
              <a:gd name="connsiteX30-173" fmla="*/ 1358900 w 2444750"/>
              <a:gd name="connsiteY30-174" fmla="*/ 1105994 h 1630691"/>
              <a:gd name="connsiteX31-175" fmla="*/ 1358900 w 2444750"/>
              <a:gd name="connsiteY31-176" fmla="*/ 1010744 h 1630691"/>
              <a:gd name="connsiteX32-177" fmla="*/ 1416050 w 2444750"/>
              <a:gd name="connsiteY32-178" fmla="*/ 1125044 h 1630691"/>
              <a:gd name="connsiteX33-179" fmla="*/ 1485900 w 2444750"/>
              <a:gd name="connsiteY33-180" fmla="*/ 1010744 h 1630691"/>
              <a:gd name="connsiteX34-181" fmla="*/ 1517650 w 2444750"/>
              <a:gd name="connsiteY34-182" fmla="*/ 1144094 h 1630691"/>
              <a:gd name="connsiteX35-183" fmla="*/ 1574800 w 2444750"/>
              <a:gd name="connsiteY35-184" fmla="*/ 985344 h 1630691"/>
              <a:gd name="connsiteX36-185" fmla="*/ 1593850 w 2444750"/>
              <a:gd name="connsiteY36-186" fmla="*/ 1023444 h 1630691"/>
              <a:gd name="connsiteX37-187" fmla="*/ 1657350 w 2444750"/>
              <a:gd name="connsiteY37-188" fmla="*/ 769444 h 1630691"/>
              <a:gd name="connsiteX38-189" fmla="*/ 1670050 w 2444750"/>
              <a:gd name="connsiteY38-190" fmla="*/ 858344 h 1630691"/>
              <a:gd name="connsiteX39-191" fmla="*/ 1866900 w 2444750"/>
              <a:gd name="connsiteY39-192" fmla="*/ 248744 h 1630691"/>
              <a:gd name="connsiteX40-193" fmla="*/ 1898650 w 2444750"/>
              <a:gd name="connsiteY40-194" fmla="*/ 1094 h 1630691"/>
              <a:gd name="connsiteX41-195" fmla="*/ 1943100 w 2444750"/>
              <a:gd name="connsiteY41-196" fmla="*/ 153494 h 1630691"/>
              <a:gd name="connsiteX42-197" fmla="*/ 1949450 w 2444750"/>
              <a:gd name="connsiteY42-198" fmla="*/ 39194 h 1630691"/>
              <a:gd name="connsiteX43-199" fmla="*/ 1962150 w 2444750"/>
              <a:gd name="connsiteY43-200" fmla="*/ 121744 h 1630691"/>
              <a:gd name="connsiteX44-201" fmla="*/ 2019300 w 2444750"/>
              <a:gd name="connsiteY44-202" fmla="*/ 83644 h 1630691"/>
              <a:gd name="connsiteX45-203" fmla="*/ 2038350 w 2444750"/>
              <a:gd name="connsiteY45-204" fmla="*/ 185244 h 1630691"/>
              <a:gd name="connsiteX46-205" fmla="*/ 2095500 w 2444750"/>
              <a:gd name="connsiteY46-206" fmla="*/ 20144 h 1630691"/>
              <a:gd name="connsiteX47-207" fmla="*/ 2127250 w 2444750"/>
              <a:gd name="connsiteY47-208" fmla="*/ 280494 h 1630691"/>
              <a:gd name="connsiteX48-209" fmla="*/ 2216150 w 2444750"/>
              <a:gd name="connsiteY48-210" fmla="*/ 159844 h 1630691"/>
              <a:gd name="connsiteX49-211" fmla="*/ 2241550 w 2444750"/>
              <a:gd name="connsiteY49-212" fmla="*/ 312244 h 1630691"/>
              <a:gd name="connsiteX50-213" fmla="*/ 2305050 w 2444750"/>
              <a:gd name="connsiteY50-214" fmla="*/ 255094 h 1630691"/>
              <a:gd name="connsiteX51-215" fmla="*/ 2336800 w 2444750"/>
              <a:gd name="connsiteY51-216" fmla="*/ 331294 h 1630691"/>
              <a:gd name="connsiteX52-217" fmla="*/ 2362200 w 2444750"/>
              <a:gd name="connsiteY52-218" fmla="*/ 236044 h 1630691"/>
              <a:gd name="connsiteX53-219" fmla="*/ 2387600 w 2444750"/>
              <a:gd name="connsiteY53-220" fmla="*/ 363044 h 1630691"/>
              <a:gd name="connsiteX54-221" fmla="*/ 2419350 w 2444750"/>
              <a:gd name="connsiteY54-222" fmla="*/ 280494 h 1630691"/>
              <a:gd name="connsiteX55-223" fmla="*/ 2444750 w 2444750"/>
              <a:gd name="connsiteY55-224" fmla="*/ 312244 h 16306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0" name="Freeform 2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1" name="Freeform 3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1" fmla="*/ 0 w 2482850"/>
              <a:gd name="connsiteY0-2" fmla="*/ 438152 h 1183140"/>
              <a:gd name="connsiteX1-3" fmla="*/ 38100 w 2482850"/>
              <a:gd name="connsiteY1-4" fmla="*/ 558802 h 1183140"/>
              <a:gd name="connsiteX2-5" fmla="*/ 82550 w 2482850"/>
              <a:gd name="connsiteY2-6" fmla="*/ 381002 h 1183140"/>
              <a:gd name="connsiteX3-7" fmla="*/ 95250 w 2482850"/>
              <a:gd name="connsiteY3-8" fmla="*/ 596902 h 1183140"/>
              <a:gd name="connsiteX4-9" fmla="*/ 165100 w 2482850"/>
              <a:gd name="connsiteY4-10" fmla="*/ 342902 h 1183140"/>
              <a:gd name="connsiteX5-11" fmla="*/ 165100 w 2482850"/>
              <a:gd name="connsiteY5-12" fmla="*/ 603252 h 1183140"/>
              <a:gd name="connsiteX6-13" fmla="*/ 234950 w 2482850"/>
              <a:gd name="connsiteY6-14" fmla="*/ 374652 h 1183140"/>
              <a:gd name="connsiteX7-15" fmla="*/ 298450 w 2482850"/>
              <a:gd name="connsiteY7-16" fmla="*/ 546102 h 1183140"/>
              <a:gd name="connsiteX8-17" fmla="*/ 298450 w 2482850"/>
              <a:gd name="connsiteY8-18" fmla="*/ 311152 h 1183140"/>
              <a:gd name="connsiteX9-19" fmla="*/ 330200 w 2482850"/>
              <a:gd name="connsiteY9-20" fmla="*/ 508002 h 1183140"/>
              <a:gd name="connsiteX10-21" fmla="*/ 330200 w 2482850"/>
              <a:gd name="connsiteY10-22" fmla="*/ 317502 h 1183140"/>
              <a:gd name="connsiteX11-23" fmla="*/ 355600 w 2482850"/>
              <a:gd name="connsiteY11-24" fmla="*/ 520702 h 1183140"/>
              <a:gd name="connsiteX12-25" fmla="*/ 374650 w 2482850"/>
              <a:gd name="connsiteY12-26" fmla="*/ 298452 h 1183140"/>
              <a:gd name="connsiteX13-27" fmla="*/ 374650 w 2482850"/>
              <a:gd name="connsiteY13-28" fmla="*/ 501652 h 1183140"/>
              <a:gd name="connsiteX14-29" fmla="*/ 444500 w 2482850"/>
              <a:gd name="connsiteY14-30" fmla="*/ 317502 h 1183140"/>
              <a:gd name="connsiteX15-31" fmla="*/ 444500 w 2482850"/>
              <a:gd name="connsiteY15-32" fmla="*/ 457202 h 1183140"/>
              <a:gd name="connsiteX16-33" fmla="*/ 488950 w 2482850"/>
              <a:gd name="connsiteY16-34" fmla="*/ 323852 h 1183140"/>
              <a:gd name="connsiteX17-35" fmla="*/ 501650 w 2482850"/>
              <a:gd name="connsiteY17-36" fmla="*/ 450852 h 1183140"/>
              <a:gd name="connsiteX18-37" fmla="*/ 501650 w 2482850"/>
              <a:gd name="connsiteY18-38" fmla="*/ 298452 h 1183140"/>
              <a:gd name="connsiteX19-39" fmla="*/ 577850 w 2482850"/>
              <a:gd name="connsiteY19-40" fmla="*/ 609602 h 1183140"/>
              <a:gd name="connsiteX20-41" fmla="*/ 577850 w 2482850"/>
              <a:gd name="connsiteY20-42" fmla="*/ 171452 h 1183140"/>
              <a:gd name="connsiteX21-43" fmla="*/ 654050 w 2482850"/>
              <a:gd name="connsiteY21-44" fmla="*/ 292102 h 1183140"/>
              <a:gd name="connsiteX22-45" fmla="*/ 723900 w 2482850"/>
              <a:gd name="connsiteY22-46" fmla="*/ 107952 h 1183140"/>
              <a:gd name="connsiteX23-47" fmla="*/ 730250 w 2482850"/>
              <a:gd name="connsiteY23-48" fmla="*/ 241302 h 1183140"/>
              <a:gd name="connsiteX24-49" fmla="*/ 793750 w 2482850"/>
              <a:gd name="connsiteY24-50" fmla="*/ 120652 h 1183140"/>
              <a:gd name="connsiteX25-51" fmla="*/ 793750 w 2482850"/>
              <a:gd name="connsiteY25-52" fmla="*/ 247652 h 1183140"/>
              <a:gd name="connsiteX26-53" fmla="*/ 869950 w 2482850"/>
              <a:gd name="connsiteY26-54" fmla="*/ 25402 h 1183140"/>
              <a:gd name="connsiteX27-55" fmla="*/ 914400 w 2482850"/>
              <a:gd name="connsiteY27-56" fmla="*/ 241302 h 1183140"/>
              <a:gd name="connsiteX28-57" fmla="*/ 971550 w 2482850"/>
              <a:gd name="connsiteY28-58" fmla="*/ 25402 h 1183140"/>
              <a:gd name="connsiteX29-59" fmla="*/ 990600 w 2482850"/>
              <a:gd name="connsiteY29-60" fmla="*/ 292102 h 1183140"/>
              <a:gd name="connsiteX30-61" fmla="*/ 996950 w 2482850"/>
              <a:gd name="connsiteY30-62" fmla="*/ 2 h 1183140"/>
              <a:gd name="connsiteX31-63" fmla="*/ 1066800 w 2482850"/>
              <a:gd name="connsiteY31-64" fmla="*/ 285752 h 1183140"/>
              <a:gd name="connsiteX32-65" fmla="*/ 1073150 w 2482850"/>
              <a:gd name="connsiteY32-66" fmla="*/ 12702 h 1183140"/>
              <a:gd name="connsiteX33-67" fmla="*/ 1092200 w 2482850"/>
              <a:gd name="connsiteY33-68" fmla="*/ 196852 h 1183140"/>
              <a:gd name="connsiteX34-69" fmla="*/ 1200150 w 2482850"/>
              <a:gd name="connsiteY34-70" fmla="*/ 781052 h 1183140"/>
              <a:gd name="connsiteX35-71" fmla="*/ 1231900 w 2482850"/>
              <a:gd name="connsiteY35-72" fmla="*/ 666752 h 1183140"/>
              <a:gd name="connsiteX36-73" fmla="*/ 1301750 w 2482850"/>
              <a:gd name="connsiteY36-74" fmla="*/ 889002 h 1183140"/>
              <a:gd name="connsiteX37-75" fmla="*/ 1314450 w 2482850"/>
              <a:gd name="connsiteY37-76" fmla="*/ 717552 h 1183140"/>
              <a:gd name="connsiteX38-77" fmla="*/ 1327150 w 2482850"/>
              <a:gd name="connsiteY38-78" fmla="*/ 977902 h 1183140"/>
              <a:gd name="connsiteX39-79" fmla="*/ 1371600 w 2482850"/>
              <a:gd name="connsiteY39-80" fmla="*/ 692152 h 1183140"/>
              <a:gd name="connsiteX40-81" fmla="*/ 1606550 w 2482850"/>
              <a:gd name="connsiteY40-82" fmla="*/ 1181102 h 1183140"/>
              <a:gd name="connsiteX41-83" fmla="*/ 1644650 w 2482850"/>
              <a:gd name="connsiteY41-84" fmla="*/ 869952 h 1183140"/>
              <a:gd name="connsiteX42-85" fmla="*/ 1701800 w 2482850"/>
              <a:gd name="connsiteY42-86" fmla="*/ 952502 h 1183140"/>
              <a:gd name="connsiteX43-87" fmla="*/ 1765300 w 2482850"/>
              <a:gd name="connsiteY43-88" fmla="*/ 749302 h 1183140"/>
              <a:gd name="connsiteX44-89" fmla="*/ 1784350 w 2482850"/>
              <a:gd name="connsiteY44-90" fmla="*/ 869952 h 1183140"/>
              <a:gd name="connsiteX45-91" fmla="*/ 1790700 w 2482850"/>
              <a:gd name="connsiteY45-92" fmla="*/ 654052 h 1183140"/>
              <a:gd name="connsiteX46-93" fmla="*/ 1835150 w 2482850"/>
              <a:gd name="connsiteY46-94" fmla="*/ 914402 h 1183140"/>
              <a:gd name="connsiteX47-95" fmla="*/ 1873250 w 2482850"/>
              <a:gd name="connsiteY47-96" fmla="*/ 533402 h 1183140"/>
              <a:gd name="connsiteX48-97" fmla="*/ 1873250 w 2482850"/>
              <a:gd name="connsiteY48-98" fmla="*/ 717552 h 1183140"/>
              <a:gd name="connsiteX49-99" fmla="*/ 1930400 w 2482850"/>
              <a:gd name="connsiteY49-100" fmla="*/ 501652 h 1183140"/>
              <a:gd name="connsiteX50-101" fmla="*/ 1968500 w 2482850"/>
              <a:gd name="connsiteY50-102" fmla="*/ 685802 h 1183140"/>
              <a:gd name="connsiteX51-103" fmla="*/ 1981200 w 2482850"/>
              <a:gd name="connsiteY51-104" fmla="*/ 514352 h 1183140"/>
              <a:gd name="connsiteX52-105" fmla="*/ 2095500 w 2482850"/>
              <a:gd name="connsiteY52-106" fmla="*/ 723902 h 1183140"/>
              <a:gd name="connsiteX53-107" fmla="*/ 2114550 w 2482850"/>
              <a:gd name="connsiteY53-108" fmla="*/ 495302 h 1183140"/>
              <a:gd name="connsiteX54-109" fmla="*/ 2127250 w 2482850"/>
              <a:gd name="connsiteY54-110" fmla="*/ 704852 h 1183140"/>
              <a:gd name="connsiteX55-111" fmla="*/ 2139950 w 2482850"/>
              <a:gd name="connsiteY55-112" fmla="*/ 571502 h 1183140"/>
              <a:gd name="connsiteX56-113" fmla="*/ 2139950 w 2482850"/>
              <a:gd name="connsiteY56-114" fmla="*/ 685802 h 1183140"/>
              <a:gd name="connsiteX57-115" fmla="*/ 2190750 w 2482850"/>
              <a:gd name="connsiteY57-116" fmla="*/ 577852 h 1183140"/>
              <a:gd name="connsiteX58-117" fmla="*/ 2235200 w 2482850"/>
              <a:gd name="connsiteY58-118" fmla="*/ 742952 h 1183140"/>
              <a:gd name="connsiteX59-119" fmla="*/ 2235200 w 2482850"/>
              <a:gd name="connsiteY59-120" fmla="*/ 514352 h 1183140"/>
              <a:gd name="connsiteX60-121" fmla="*/ 2286000 w 2482850"/>
              <a:gd name="connsiteY60-122" fmla="*/ 781052 h 1183140"/>
              <a:gd name="connsiteX61-123" fmla="*/ 2330450 w 2482850"/>
              <a:gd name="connsiteY61-124" fmla="*/ 533402 h 1183140"/>
              <a:gd name="connsiteX62-125" fmla="*/ 2343150 w 2482850"/>
              <a:gd name="connsiteY62-126" fmla="*/ 800102 h 1183140"/>
              <a:gd name="connsiteX63-127" fmla="*/ 2413000 w 2482850"/>
              <a:gd name="connsiteY63-128" fmla="*/ 571502 h 1183140"/>
              <a:gd name="connsiteX64-129" fmla="*/ 2482850 w 2482850"/>
              <a:gd name="connsiteY64-130" fmla="*/ 844552 h 1183140"/>
              <a:gd name="connsiteX0-131" fmla="*/ 0 w 2482850"/>
              <a:gd name="connsiteY0-132" fmla="*/ 438152 h 1183140"/>
              <a:gd name="connsiteX1-133" fmla="*/ 38100 w 2482850"/>
              <a:gd name="connsiteY1-134" fmla="*/ 558802 h 1183140"/>
              <a:gd name="connsiteX2-135" fmla="*/ 82550 w 2482850"/>
              <a:gd name="connsiteY2-136" fmla="*/ 381002 h 1183140"/>
              <a:gd name="connsiteX3-137" fmla="*/ 95250 w 2482850"/>
              <a:gd name="connsiteY3-138" fmla="*/ 596902 h 1183140"/>
              <a:gd name="connsiteX4-139" fmla="*/ 165100 w 2482850"/>
              <a:gd name="connsiteY4-140" fmla="*/ 342902 h 1183140"/>
              <a:gd name="connsiteX5-141" fmla="*/ 165100 w 2482850"/>
              <a:gd name="connsiteY5-142" fmla="*/ 603252 h 1183140"/>
              <a:gd name="connsiteX6-143" fmla="*/ 234950 w 2482850"/>
              <a:gd name="connsiteY6-144" fmla="*/ 374652 h 1183140"/>
              <a:gd name="connsiteX7-145" fmla="*/ 298450 w 2482850"/>
              <a:gd name="connsiteY7-146" fmla="*/ 546102 h 1183140"/>
              <a:gd name="connsiteX8-147" fmla="*/ 298450 w 2482850"/>
              <a:gd name="connsiteY8-148" fmla="*/ 311152 h 1183140"/>
              <a:gd name="connsiteX9-149" fmla="*/ 330200 w 2482850"/>
              <a:gd name="connsiteY9-150" fmla="*/ 508002 h 1183140"/>
              <a:gd name="connsiteX10-151" fmla="*/ 330200 w 2482850"/>
              <a:gd name="connsiteY10-152" fmla="*/ 317502 h 1183140"/>
              <a:gd name="connsiteX11-153" fmla="*/ 355600 w 2482850"/>
              <a:gd name="connsiteY11-154" fmla="*/ 520702 h 1183140"/>
              <a:gd name="connsiteX12-155" fmla="*/ 374650 w 2482850"/>
              <a:gd name="connsiteY12-156" fmla="*/ 298452 h 1183140"/>
              <a:gd name="connsiteX13-157" fmla="*/ 374650 w 2482850"/>
              <a:gd name="connsiteY13-158" fmla="*/ 501652 h 1183140"/>
              <a:gd name="connsiteX14-159" fmla="*/ 444500 w 2482850"/>
              <a:gd name="connsiteY14-160" fmla="*/ 317502 h 1183140"/>
              <a:gd name="connsiteX15-161" fmla="*/ 444500 w 2482850"/>
              <a:gd name="connsiteY15-162" fmla="*/ 457202 h 1183140"/>
              <a:gd name="connsiteX16-163" fmla="*/ 488950 w 2482850"/>
              <a:gd name="connsiteY16-164" fmla="*/ 323852 h 1183140"/>
              <a:gd name="connsiteX17-165" fmla="*/ 501650 w 2482850"/>
              <a:gd name="connsiteY17-166" fmla="*/ 450852 h 1183140"/>
              <a:gd name="connsiteX18-167" fmla="*/ 501650 w 2482850"/>
              <a:gd name="connsiteY18-168" fmla="*/ 298452 h 1183140"/>
              <a:gd name="connsiteX19-169" fmla="*/ 577850 w 2482850"/>
              <a:gd name="connsiteY19-170" fmla="*/ 609602 h 1183140"/>
              <a:gd name="connsiteX20-171" fmla="*/ 628650 w 2482850"/>
              <a:gd name="connsiteY20-172" fmla="*/ 133352 h 1183140"/>
              <a:gd name="connsiteX21-173" fmla="*/ 654050 w 2482850"/>
              <a:gd name="connsiteY21-174" fmla="*/ 292102 h 1183140"/>
              <a:gd name="connsiteX22-175" fmla="*/ 723900 w 2482850"/>
              <a:gd name="connsiteY22-176" fmla="*/ 107952 h 1183140"/>
              <a:gd name="connsiteX23-177" fmla="*/ 730250 w 2482850"/>
              <a:gd name="connsiteY23-178" fmla="*/ 241302 h 1183140"/>
              <a:gd name="connsiteX24-179" fmla="*/ 793750 w 2482850"/>
              <a:gd name="connsiteY24-180" fmla="*/ 120652 h 1183140"/>
              <a:gd name="connsiteX25-181" fmla="*/ 793750 w 2482850"/>
              <a:gd name="connsiteY25-182" fmla="*/ 247652 h 1183140"/>
              <a:gd name="connsiteX26-183" fmla="*/ 869950 w 2482850"/>
              <a:gd name="connsiteY26-184" fmla="*/ 25402 h 1183140"/>
              <a:gd name="connsiteX27-185" fmla="*/ 914400 w 2482850"/>
              <a:gd name="connsiteY27-186" fmla="*/ 241302 h 1183140"/>
              <a:gd name="connsiteX28-187" fmla="*/ 971550 w 2482850"/>
              <a:gd name="connsiteY28-188" fmla="*/ 25402 h 1183140"/>
              <a:gd name="connsiteX29-189" fmla="*/ 990600 w 2482850"/>
              <a:gd name="connsiteY29-190" fmla="*/ 292102 h 1183140"/>
              <a:gd name="connsiteX30-191" fmla="*/ 996950 w 2482850"/>
              <a:gd name="connsiteY30-192" fmla="*/ 2 h 1183140"/>
              <a:gd name="connsiteX31-193" fmla="*/ 1066800 w 2482850"/>
              <a:gd name="connsiteY31-194" fmla="*/ 285752 h 1183140"/>
              <a:gd name="connsiteX32-195" fmla="*/ 1073150 w 2482850"/>
              <a:gd name="connsiteY32-196" fmla="*/ 12702 h 1183140"/>
              <a:gd name="connsiteX33-197" fmla="*/ 1092200 w 2482850"/>
              <a:gd name="connsiteY33-198" fmla="*/ 196852 h 1183140"/>
              <a:gd name="connsiteX34-199" fmla="*/ 1200150 w 2482850"/>
              <a:gd name="connsiteY34-200" fmla="*/ 781052 h 1183140"/>
              <a:gd name="connsiteX35-201" fmla="*/ 1231900 w 2482850"/>
              <a:gd name="connsiteY35-202" fmla="*/ 666752 h 1183140"/>
              <a:gd name="connsiteX36-203" fmla="*/ 1301750 w 2482850"/>
              <a:gd name="connsiteY36-204" fmla="*/ 889002 h 1183140"/>
              <a:gd name="connsiteX37-205" fmla="*/ 1314450 w 2482850"/>
              <a:gd name="connsiteY37-206" fmla="*/ 717552 h 1183140"/>
              <a:gd name="connsiteX38-207" fmla="*/ 1327150 w 2482850"/>
              <a:gd name="connsiteY38-208" fmla="*/ 977902 h 1183140"/>
              <a:gd name="connsiteX39-209" fmla="*/ 1371600 w 2482850"/>
              <a:gd name="connsiteY39-210" fmla="*/ 692152 h 1183140"/>
              <a:gd name="connsiteX40-211" fmla="*/ 1606550 w 2482850"/>
              <a:gd name="connsiteY40-212" fmla="*/ 1181102 h 1183140"/>
              <a:gd name="connsiteX41-213" fmla="*/ 1644650 w 2482850"/>
              <a:gd name="connsiteY41-214" fmla="*/ 869952 h 1183140"/>
              <a:gd name="connsiteX42-215" fmla="*/ 1701800 w 2482850"/>
              <a:gd name="connsiteY42-216" fmla="*/ 952502 h 1183140"/>
              <a:gd name="connsiteX43-217" fmla="*/ 1765300 w 2482850"/>
              <a:gd name="connsiteY43-218" fmla="*/ 749302 h 1183140"/>
              <a:gd name="connsiteX44-219" fmla="*/ 1784350 w 2482850"/>
              <a:gd name="connsiteY44-220" fmla="*/ 869952 h 1183140"/>
              <a:gd name="connsiteX45-221" fmla="*/ 1790700 w 2482850"/>
              <a:gd name="connsiteY45-222" fmla="*/ 654052 h 1183140"/>
              <a:gd name="connsiteX46-223" fmla="*/ 1835150 w 2482850"/>
              <a:gd name="connsiteY46-224" fmla="*/ 914402 h 1183140"/>
              <a:gd name="connsiteX47-225" fmla="*/ 1873250 w 2482850"/>
              <a:gd name="connsiteY47-226" fmla="*/ 533402 h 1183140"/>
              <a:gd name="connsiteX48-227" fmla="*/ 1873250 w 2482850"/>
              <a:gd name="connsiteY48-228" fmla="*/ 717552 h 1183140"/>
              <a:gd name="connsiteX49-229" fmla="*/ 1930400 w 2482850"/>
              <a:gd name="connsiteY49-230" fmla="*/ 501652 h 1183140"/>
              <a:gd name="connsiteX50-231" fmla="*/ 1968500 w 2482850"/>
              <a:gd name="connsiteY50-232" fmla="*/ 685802 h 1183140"/>
              <a:gd name="connsiteX51-233" fmla="*/ 1981200 w 2482850"/>
              <a:gd name="connsiteY51-234" fmla="*/ 514352 h 1183140"/>
              <a:gd name="connsiteX52-235" fmla="*/ 2095500 w 2482850"/>
              <a:gd name="connsiteY52-236" fmla="*/ 723902 h 1183140"/>
              <a:gd name="connsiteX53-237" fmla="*/ 2114550 w 2482850"/>
              <a:gd name="connsiteY53-238" fmla="*/ 495302 h 1183140"/>
              <a:gd name="connsiteX54-239" fmla="*/ 2127250 w 2482850"/>
              <a:gd name="connsiteY54-240" fmla="*/ 704852 h 1183140"/>
              <a:gd name="connsiteX55-241" fmla="*/ 2139950 w 2482850"/>
              <a:gd name="connsiteY55-242" fmla="*/ 571502 h 1183140"/>
              <a:gd name="connsiteX56-243" fmla="*/ 2139950 w 2482850"/>
              <a:gd name="connsiteY56-244" fmla="*/ 685802 h 1183140"/>
              <a:gd name="connsiteX57-245" fmla="*/ 2190750 w 2482850"/>
              <a:gd name="connsiteY57-246" fmla="*/ 577852 h 1183140"/>
              <a:gd name="connsiteX58-247" fmla="*/ 2235200 w 2482850"/>
              <a:gd name="connsiteY58-248" fmla="*/ 742952 h 1183140"/>
              <a:gd name="connsiteX59-249" fmla="*/ 2235200 w 2482850"/>
              <a:gd name="connsiteY59-250" fmla="*/ 514352 h 1183140"/>
              <a:gd name="connsiteX60-251" fmla="*/ 2286000 w 2482850"/>
              <a:gd name="connsiteY60-252" fmla="*/ 781052 h 1183140"/>
              <a:gd name="connsiteX61-253" fmla="*/ 2330450 w 2482850"/>
              <a:gd name="connsiteY61-254" fmla="*/ 533402 h 1183140"/>
              <a:gd name="connsiteX62-255" fmla="*/ 2343150 w 2482850"/>
              <a:gd name="connsiteY62-256" fmla="*/ 800102 h 1183140"/>
              <a:gd name="connsiteX63-257" fmla="*/ 2413000 w 2482850"/>
              <a:gd name="connsiteY63-258" fmla="*/ 571502 h 1183140"/>
              <a:gd name="connsiteX64-259" fmla="*/ 2482850 w 2482850"/>
              <a:gd name="connsiteY64-260" fmla="*/ 844552 h 1183140"/>
              <a:gd name="connsiteX0-261" fmla="*/ 0 w 2482850"/>
              <a:gd name="connsiteY0-262" fmla="*/ 438152 h 1183140"/>
              <a:gd name="connsiteX1-263" fmla="*/ 38100 w 2482850"/>
              <a:gd name="connsiteY1-264" fmla="*/ 558802 h 1183140"/>
              <a:gd name="connsiteX2-265" fmla="*/ 82550 w 2482850"/>
              <a:gd name="connsiteY2-266" fmla="*/ 381002 h 1183140"/>
              <a:gd name="connsiteX3-267" fmla="*/ 95250 w 2482850"/>
              <a:gd name="connsiteY3-268" fmla="*/ 596902 h 1183140"/>
              <a:gd name="connsiteX4-269" fmla="*/ 165100 w 2482850"/>
              <a:gd name="connsiteY4-270" fmla="*/ 342902 h 1183140"/>
              <a:gd name="connsiteX5-271" fmla="*/ 165100 w 2482850"/>
              <a:gd name="connsiteY5-272" fmla="*/ 603252 h 1183140"/>
              <a:gd name="connsiteX6-273" fmla="*/ 234950 w 2482850"/>
              <a:gd name="connsiteY6-274" fmla="*/ 374652 h 1183140"/>
              <a:gd name="connsiteX7-275" fmla="*/ 298450 w 2482850"/>
              <a:gd name="connsiteY7-276" fmla="*/ 546102 h 1183140"/>
              <a:gd name="connsiteX8-277" fmla="*/ 298450 w 2482850"/>
              <a:gd name="connsiteY8-278" fmla="*/ 311152 h 1183140"/>
              <a:gd name="connsiteX9-279" fmla="*/ 330200 w 2482850"/>
              <a:gd name="connsiteY9-280" fmla="*/ 508002 h 1183140"/>
              <a:gd name="connsiteX10-281" fmla="*/ 330200 w 2482850"/>
              <a:gd name="connsiteY10-282" fmla="*/ 317502 h 1183140"/>
              <a:gd name="connsiteX11-283" fmla="*/ 355600 w 2482850"/>
              <a:gd name="connsiteY11-284" fmla="*/ 520702 h 1183140"/>
              <a:gd name="connsiteX12-285" fmla="*/ 374650 w 2482850"/>
              <a:gd name="connsiteY12-286" fmla="*/ 298452 h 1183140"/>
              <a:gd name="connsiteX13-287" fmla="*/ 374650 w 2482850"/>
              <a:gd name="connsiteY13-288" fmla="*/ 501652 h 1183140"/>
              <a:gd name="connsiteX14-289" fmla="*/ 444500 w 2482850"/>
              <a:gd name="connsiteY14-290" fmla="*/ 317502 h 1183140"/>
              <a:gd name="connsiteX15-291" fmla="*/ 444500 w 2482850"/>
              <a:gd name="connsiteY15-292" fmla="*/ 457202 h 1183140"/>
              <a:gd name="connsiteX16-293" fmla="*/ 488950 w 2482850"/>
              <a:gd name="connsiteY16-294" fmla="*/ 323852 h 1183140"/>
              <a:gd name="connsiteX17-295" fmla="*/ 501650 w 2482850"/>
              <a:gd name="connsiteY17-296" fmla="*/ 450852 h 1183140"/>
              <a:gd name="connsiteX18-297" fmla="*/ 501650 w 2482850"/>
              <a:gd name="connsiteY18-298" fmla="*/ 298452 h 1183140"/>
              <a:gd name="connsiteX19-299" fmla="*/ 577850 w 2482850"/>
              <a:gd name="connsiteY19-300" fmla="*/ 609602 h 1183140"/>
              <a:gd name="connsiteX20-301" fmla="*/ 628650 w 2482850"/>
              <a:gd name="connsiteY20-302" fmla="*/ 133352 h 1183140"/>
              <a:gd name="connsiteX21-303" fmla="*/ 654050 w 2482850"/>
              <a:gd name="connsiteY21-304" fmla="*/ 292102 h 1183140"/>
              <a:gd name="connsiteX22-305" fmla="*/ 723900 w 2482850"/>
              <a:gd name="connsiteY22-306" fmla="*/ 107952 h 1183140"/>
              <a:gd name="connsiteX23-307" fmla="*/ 730250 w 2482850"/>
              <a:gd name="connsiteY23-308" fmla="*/ 241302 h 1183140"/>
              <a:gd name="connsiteX24-309" fmla="*/ 793750 w 2482850"/>
              <a:gd name="connsiteY24-310" fmla="*/ 120652 h 1183140"/>
              <a:gd name="connsiteX25-311" fmla="*/ 793750 w 2482850"/>
              <a:gd name="connsiteY25-312" fmla="*/ 247652 h 1183140"/>
              <a:gd name="connsiteX26-313" fmla="*/ 869950 w 2482850"/>
              <a:gd name="connsiteY26-314" fmla="*/ 25402 h 1183140"/>
              <a:gd name="connsiteX27-315" fmla="*/ 863600 w 2482850"/>
              <a:gd name="connsiteY27-316" fmla="*/ 254002 h 1183140"/>
              <a:gd name="connsiteX28-317" fmla="*/ 971550 w 2482850"/>
              <a:gd name="connsiteY28-318" fmla="*/ 25402 h 1183140"/>
              <a:gd name="connsiteX29-319" fmla="*/ 990600 w 2482850"/>
              <a:gd name="connsiteY29-320" fmla="*/ 292102 h 1183140"/>
              <a:gd name="connsiteX30-321" fmla="*/ 996950 w 2482850"/>
              <a:gd name="connsiteY30-322" fmla="*/ 2 h 1183140"/>
              <a:gd name="connsiteX31-323" fmla="*/ 1066800 w 2482850"/>
              <a:gd name="connsiteY31-324" fmla="*/ 285752 h 1183140"/>
              <a:gd name="connsiteX32-325" fmla="*/ 1073150 w 2482850"/>
              <a:gd name="connsiteY32-326" fmla="*/ 12702 h 1183140"/>
              <a:gd name="connsiteX33-327" fmla="*/ 1092200 w 2482850"/>
              <a:gd name="connsiteY33-328" fmla="*/ 196852 h 1183140"/>
              <a:gd name="connsiteX34-329" fmla="*/ 1200150 w 2482850"/>
              <a:gd name="connsiteY34-330" fmla="*/ 781052 h 1183140"/>
              <a:gd name="connsiteX35-331" fmla="*/ 1231900 w 2482850"/>
              <a:gd name="connsiteY35-332" fmla="*/ 666752 h 1183140"/>
              <a:gd name="connsiteX36-333" fmla="*/ 1301750 w 2482850"/>
              <a:gd name="connsiteY36-334" fmla="*/ 889002 h 1183140"/>
              <a:gd name="connsiteX37-335" fmla="*/ 1314450 w 2482850"/>
              <a:gd name="connsiteY37-336" fmla="*/ 717552 h 1183140"/>
              <a:gd name="connsiteX38-337" fmla="*/ 1327150 w 2482850"/>
              <a:gd name="connsiteY38-338" fmla="*/ 977902 h 1183140"/>
              <a:gd name="connsiteX39-339" fmla="*/ 1371600 w 2482850"/>
              <a:gd name="connsiteY39-340" fmla="*/ 692152 h 1183140"/>
              <a:gd name="connsiteX40-341" fmla="*/ 1606550 w 2482850"/>
              <a:gd name="connsiteY40-342" fmla="*/ 1181102 h 1183140"/>
              <a:gd name="connsiteX41-343" fmla="*/ 1644650 w 2482850"/>
              <a:gd name="connsiteY41-344" fmla="*/ 869952 h 1183140"/>
              <a:gd name="connsiteX42-345" fmla="*/ 1701800 w 2482850"/>
              <a:gd name="connsiteY42-346" fmla="*/ 952502 h 1183140"/>
              <a:gd name="connsiteX43-347" fmla="*/ 1765300 w 2482850"/>
              <a:gd name="connsiteY43-348" fmla="*/ 749302 h 1183140"/>
              <a:gd name="connsiteX44-349" fmla="*/ 1784350 w 2482850"/>
              <a:gd name="connsiteY44-350" fmla="*/ 869952 h 1183140"/>
              <a:gd name="connsiteX45-351" fmla="*/ 1790700 w 2482850"/>
              <a:gd name="connsiteY45-352" fmla="*/ 654052 h 1183140"/>
              <a:gd name="connsiteX46-353" fmla="*/ 1835150 w 2482850"/>
              <a:gd name="connsiteY46-354" fmla="*/ 914402 h 1183140"/>
              <a:gd name="connsiteX47-355" fmla="*/ 1873250 w 2482850"/>
              <a:gd name="connsiteY47-356" fmla="*/ 533402 h 1183140"/>
              <a:gd name="connsiteX48-357" fmla="*/ 1873250 w 2482850"/>
              <a:gd name="connsiteY48-358" fmla="*/ 717552 h 1183140"/>
              <a:gd name="connsiteX49-359" fmla="*/ 1930400 w 2482850"/>
              <a:gd name="connsiteY49-360" fmla="*/ 501652 h 1183140"/>
              <a:gd name="connsiteX50-361" fmla="*/ 1968500 w 2482850"/>
              <a:gd name="connsiteY50-362" fmla="*/ 685802 h 1183140"/>
              <a:gd name="connsiteX51-363" fmla="*/ 1981200 w 2482850"/>
              <a:gd name="connsiteY51-364" fmla="*/ 514352 h 1183140"/>
              <a:gd name="connsiteX52-365" fmla="*/ 2095500 w 2482850"/>
              <a:gd name="connsiteY52-366" fmla="*/ 723902 h 1183140"/>
              <a:gd name="connsiteX53-367" fmla="*/ 2114550 w 2482850"/>
              <a:gd name="connsiteY53-368" fmla="*/ 495302 h 1183140"/>
              <a:gd name="connsiteX54-369" fmla="*/ 2127250 w 2482850"/>
              <a:gd name="connsiteY54-370" fmla="*/ 704852 h 1183140"/>
              <a:gd name="connsiteX55-371" fmla="*/ 2139950 w 2482850"/>
              <a:gd name="connsiteY55-372" fmla="*/ 571502 h 1183140"/>
              <a:gd name="connsiteX56-373" fmla="*/ 2139950 w 2482850"/>
              <a:gd name="connsiteY56-374" fmla="*/ 685802 h 1183140"/>
              <a:gd name="connsiteX57-375" fmla="*/ 2190750 w 2482850"/>
              <a:gd name="connsiteY57-376" fmla="*/ 577852 h 1183140"/>
              <a:gd name="connsiteX58-377" fmla="*/ 2235200 w 2482850"/>
              <a:gd name="connsiteY58-378" fmla="*/ 742952 h 1183140"/>
              <a:gd name="connsiteX59-379" fmla="*/ 2235200 w 2482850"/>
              <a:gd name="connsiteY59-380" fmla="*/ 514352 h 1183140"/>
              <a:gd name="connsiteX60-381" fmla="*/ 2286000 w 2482850"/>
              <a:gd name="connsiteY60-382" fmla="*/ 781052 h 1183140"/>
              <a:gd name="connsiteX61-383" fmla="*/ 2330450 w 2482850"/>
              <a:gd name="connsiteY61-384" fmla="*/ 533402 h 1183140"/>
              <a:gd name="connsiteX62-385" fmla="*/ 2343150 w 2482850"/>
              <a:gd name="connsiteY62-386" fmla="*/ 800102 h 1183140"/>
              <a:gd name="connsiteX63-387" fmla="*/ 2413000 w 2482850"/>
              <a:gd name="connsiteY63-388" fmla="*/ 571502 h 1183140"/>
              <a:gd name="connsiteX64-389" fmla="*/ 2482850 w 2482850"/>
              <a:gd name="connsiteY64-390" fmla="*/ 844552 h 1183140"/>
              <a:gd name="connsiteX0-391" fmla="*/ 0 w 2482850"/>
              <a:gd name="connsiteY0-392" fmla="*/ 438152 h 1183140"/>
              <a:gd name="connsiteX1-393" fmla="*/ 38100 w 2482850"/>
              <a:gd name="connsiteY1-394" fmla="*/ 558802 h 1183140"/>
              <a:gd name="connsiteX2-395" fmla="*/ 82550 w 2482850"/>
              <a:gd name="connsiteY2-396" fmla="*/ 381002 h 1183140"/>
              <a:gd name="connsiteX3-397" fmla="*/ 95250 w 2482850"/>
              <a:gd name="connsiteY3-398" fmla="*/ 596902 h 1183140"/>
              <a:gd name="connsiteX4-399" fmla="*/ 165100 w 2482850"/>
              <a:gd name="connsiteY4-400" fmla="*/ 342902 h 1183140"/>
              <a:gd name="connsiteX5-401" fmla="*/ 165100 w 2482850"/>
              <a:gd name="connsiteY5-402" fmla="*/ 603252 h 1183140"/>
              <a:gd name="connsiteX6-403" fmla="*/ 234950 w 2482850"/>
              <a:gd name="connsiteY6-404" fmla="*/ 374652 h 1183140"/>
              <a:gd name="connsiteX7-405" fmla="*/ 298450 w 2482850"/>
              <a:gd name="connsiteY7-406" fmla="*/ 546102 h 1183140"/>
              <a:gd name="connsiteX8-407" fmla="*/ 298450 w 2482850"/>
              <a:gd name="connsiteY8-408" fmla="*/ 311152 h 1183140"/>
              <a:gd name="connsiteX9-409" fmla="*/ 330200 w 2482850"/>
              <a:gd name="connsiteY9-410" fmla="*/ 508002 h 1183140"/>
              <a:gd name="connsiteX10-411" fmla="*/ 330200 w 2482850"/>
              <a:gd name="connsiteY10-412" fmla="*/ 317502 h 1183140"/>
              <a:gd name="connsiteX11-413" fmla="*/ 355600 w 2482850"/>
              <a:gd name="connsiteY11-414" fmla="*/ 520702 h 1183140"/>
              <a:gd name="connsiteX12-415" fmla="*/ 374650 w 2482850"/>
              <a:gd name="connsiteY12-416" fmla="*/ 298452 h 1183140"/>
              <a:gd name="connsiteX13-417" fmla="*/ 374650 w 2482850"/>
              <a:gd name="connsiteY13-418" fmla="*/ 501652 h 1183140"/>
              <a:gd name="connsiteX14-419" fmla="*/ 444500 w 2482850"/>
              <a:gd name="connsiteY14-420" fmla="*/ 317502 h 1183140"/>
              <a:gd name="connsiteX15-421" fmla="*/ 444500 w 2482850"/>
              <a:gd name="connsiteY15-422" fmla="*/ 457202 h 1183140"/>
              <a:gd name="connsiteX16-423" fmla="*/ 488950 w 2482850"/>
              <a:gd name="connsiteY16-424" fmla="*/ 323852 h 1183140"/>
              <a:gd name="connsiteX17-425" fmla="*/ 501650 w 2482850"/>
              <a:gd name="connsiteY17-426" fmla="*/ 450852 h 1183140"/>
              <a:gd name="connsiteX18-427" fmla="*/ 501650 w 2482850"/>
              <a:gd name="connsiteY18-428" fmla="*/ 298452 h 1183140"/>
              <a:gd name="connsiteX19-429" fmla="*/ 577850 w 2482850"/>
              <a:gd name="connsiteY19-430" fmla="*/ 609602 h 1183140"/>
              <a:gd name="connsiteX20-431" fmla="*/ 628650 w 2482850"/>
              <a:gd name="connsiteY20-432" fmla="*/ 133352 h 1183140"/>
              <a:gd name="connsiteX21-433" fmla="*/ 654050 w 2482850"/>
              <a:gd name="connsiteY21-434" fmla="*/ 292102 h 1183140"/>
              <a:gd name="connsiteX22-435" fmla="*/ 723900 w 2482850"/>
              <a:gd name="connsiteY22-436" fmla="*/ 107952 h 1183140"/>
              <a:gd name="connsiteX23-437" fmla="*/ 730250 w 2482850"/>
              <a:gd name="connsiteY23-438" fmla="*/ 241302 h 1183140"/>
              <a:gd name="connsiteX24-439" fmla="*/ 793750 w 2482850"/>
              <a:gd name="connsiteY24-440" fmla="*/ 120652 h 1183140"/>
              <a:gd name="connsiteX25-441" fmla="*/ 793750 w 2482850"/>
              <a:gd name="connsiteY25-442" fmla="*/ 247652 h 1183140"/>
              <a:gd name="connsiteX26-443" fmla="*/ 857250 w 2482850"/>
              <a:gd name="connsiteY26-444" fmla="*/ 31752 h 1183140"/>
              <a:gd name="connsiteX27-445" fmla="*/ 863600 w 2482850"/>
              <a:gd name="connsiteY27-446" fmla="*/ 254002 h 1183140"/>
              <a:gd name="connsiteX28-447" fmla="*/ 971550 w 2482850"/>
              <a:gd name="connsiteY28-448" fmla="*/ 25402 h 1183140"/>
              <a:gd name="connsiteX29-449" fmla="*/ 990600 w 2482850"/>
              <a:gd name="connsiteY29-450" fmla="*/ 292102 h 1183140"/>
              <a:gd name="connsiteX30-451" fmla="*/ 996950 w 2482850"/>
              <a:gd name="connsiteY30-452" fmla="*/ 2 h 1183140"/>
              <a:gd name="connsiteX31-453" fmla="*/ 1066800 w 2482850"/>
              <a:gd name="connsiteY31-454" fmla="*/ 285752 h 1183140"/>
              <a:gd name="connsiteX32-455" fmla="*/ 1073150 w 2482850"/>
              <a:gd name="connsiteY32-456" fmla="*/ 12702 h 1183140"/>
              <a:gd name="connsiteX33-457" fmla="*/ 1092200 w 2482850"/>
              <a:gd name="connsiteY33-458" fmla="*/ 196852 h 1183140"/>
              <a:gd name="connsiteX34-459" fmla="*/ 1200150 w 2482850"/>
              <a:gd name="connsiteY34-460" fmla="*/ 781052 h 1183140"/>
              <a:gd name="connsiteX35-461" fmla="*/ 1231900 w 2482850"/>
              <a:gd name="connsiteY35-462" fmla="*/ 666752 h 1183140"/>
              <a:gd name="connsiteX36-463" fmla="*/ 1301750 w 2482850"/>
              <a:gd name="connsiteY36-464" fmla="*/ 889002 h 1183140"/>
              <a:gd name="connsiteX37-465" fmla="*/ 1314450 w 2482850"/>
              <a:gd name="connsiteY37-466" fmla="*/ 717552 h 1183140"/>
              <a:gd name="connsiteX38-467" fmla="*/ 1327150 w 2482850"/>
              <a:gd name="connsiteY38-468" fmla="*/ 977902 h 1183140"/>
              <a:gd name="connsiteX39-469" fmla="*/ 1371600 w 2482850"/>
              <a:gd name="connsiteY39-470" fmla="*/ 692152 h 1183140"/>
              <a:gd name="connsiteX40-471" fmla="*/ 1606550 w 2482850"/>
              <a:gd name="connsiteY40-472" fmla="*/ 1181102 h 1183140"/>
              <a:gd name="connsiteX41-473" fmla="*/ 1644650 w 2482850"/>
              <a:gd name="connsiteY41-474" fmla="*/ 869952 h 1183140"/>
              <a:gd name="connsiteX42-475" fmla="*/ 1701800 w 2482850"/>
              <a:gd name="connsiteY42-476" fmla="*/ 952502 h 1183140"/>
              <a:gd name="connsiteX43-477" fmla="*/ 1765300 w 2482850"/>
              <a:gd name="connsiteY43-478" fmla="*/ 749302 h 1183140"/>
              <a:gd name="connsiteX44-479" fmla="*/ 1784350 w 2482850"/>
              <a:gd name="connsiteY44-480" fmla="*/ 869952 h 1183140"/>
              <a:gd name="connsiteX45-481" fmla="*/ 1790700 w 2482850"/>
              <a:gd name="connsiteY45-482" fmla="*/ 654052 h 1183140"/>
              <a:gd name="connsiteX46-483" fmla="*/ 1835150 w 2482850"/>
              <a:gd name="connsiteY46-484" fmla="*/ 914402 h 1183140"/>
              <a:gd name="connsiteX47-485" fmla="*/ 1873250 w 2482850"/>
              <a:gd name="connsiteY47-486" fmla="*/ 533402 h 1183140"/>
              <a:gd name="connsiteX48-487" fmla="*/ 1873250 w 2482850"/>
              <a:gd name="connsiteY48-488" fmla="*/ 717552 h 1183140"/>
              <a:gd name="connsiteX49-489" fmla="*/ 1930400 w 2482850"/>
              <a:gd name="connsiteY49-490" fmla="*/ 501652 h 1183140"/>
              <a:gd name="connsiteX50-491" fmla="*/ 1968500 w 2482850"/>
              <a:gd name="connsiteY50-492" fmla="*/ 685802 h 1183140"/>
              <a:gd name="connsiteX51-493" fmla="*/ 1981200 w 2482850"/>
              <a:gd name="connsiteY51-494" fmla="*/ 514352 h 1183140"/>
              <a:gd name="connsiteX52-495" fmla="*/ 2095500 w 2482850"/>
              <a:gd name="connsiteY52-496" fmla="*/ 723902 h 1183140"/>
              <a:gd name="connsiteX53-497" fmla="*/ 2114550 w 2482850"/>
              <a:gd name="connsiteY53-498" fmla="*/ 495302 h 1183140"/>
              <a:gd name="connsiteX54-499" fmla="*/ 2127250 w 2482850"/>
              <a:gd name="connsiteY54-500" fmla="*/ 704852 h 1183140"/>
              <a:gd name="connsiteX55-501" fmla="*/ 2139950 w 2482850"/>
              <a:gd name="connsiteY55-502" fmla="*/ 571502 h 1183140"/>
              <a:gd name="connsiteX56-503" fmla="*/ 2139950 w 2482850"/>
              <a:gd name="connsiteY56-504" fmla="*/ 685802 h 1183140"/>
              <a:gd name="connsiteX57-505" fmla="*/ 2190750 w 2482850"/>
              <a:gd name="connsiteY57-506" fmla="*/ 577852 h 1183140"/>
              <a:gd name="connsiteX58-507" fmla="*/ 2235200 w 2482850"/>
              <a:gd name="connsiteY58-508" fmla="*/ 742952 h 1183140"/>
              <a:gd name="connsiteX59-509" fmla="*/ 2235200 w 2482850"/>
              <a:gd name="connsiteY59-510" fmla="*/ 514352 h 1183140"/>
              <a:gd name="connsiteX60-511" fmla="*/ 2286000 w 2482850"/>
              <a:gd name="connsiteY60-512" fmla="*/ 781052 h 1183140"/>
              <a:gd name="connsiteX61-513" fmla="*/ 2330450 w 2482850"/>
              <a:gd name="connsiteY61-514" fmla="*/ 533402 h 1183140"/>
              <a:gd name="connsiteX62-515" fmla="*/ 2343150 w 2482850"/>
              <a:gd name="connsiteY62-516" fmla="*/ 800102 h 1183140"/>
              <a:gd name="connsiteX63-517" fmla="*/ 2413000 w 2482850"/>
              <a:gd name="connsiteY63-518" fmla="*/ 571502 h 1183140"/>
              <a:gd name="connsiteX64-519" fmla="*/ 2482850 w 2482850"/>
              <a:gd name="connsiteY64-520" fmla="*/ 844552 h 1183140"/>
              <a:gd name="connsiteX0-521" fmla="*/ 0 w 2482850"/>
              <a:gd name="connsiteY0-522" fmla="*/ 457202 h 1202190"/>
              <a:gd name="connsiteX1-523" fmla="*/ 38100 w 2482850"/>
              <a:gd name="connsiteY1-524" fmla="*/ 577852 h 1202190"/>
              <a:gd name="connsiteX2-525" fmla="*/ 82550 w 2482850"/>
              <a:gd name="connsiteY2-526" fmla="*/ 400052 h 1202190"/>
              <a:gd name="connsiteX3-527" fmla="*/ 95250 w 2482850"/>
              <a:gd name="connsiteY3-528" fmla="*/ 615952 h 1202190"/>
              <a:gd name="connsiteX4-529" fmla="*/ 165100 w 2482850"/>
              <a:gd name="connsiteY4-530" fmla="*/ 361952 h 1202190"/>
              <a:gd name="connsiteX5-531" fmla="*/ 165100 w 2482850"/>
              <a:gd name="connsiteY5-532" fmla="*/ 622302 h 1202190"/>
              <a:gd name="connsiteX6-533" fmla="*/ 234950 w 2482850"/>
              <a:gd name="connsiteY6-534" fmla="*/ 393702 h 1202190"/>
              <a:gd name="connsiteX7-535" fmla="*/ 298450 w 2482850"/>
              <a:gd name="connsiteY7-536" fmla="*/ 565152 h 1202190"/>
              <a:gd name="connsiteX8-537" fmla="*/ 298450 w 2482850"/>
              <a:gd name="connsiteY8-538" fmla="*/ 330202 h 1202190"/>
              <a:gd name="connsiteX9-539" fmla="*/ 330200 w 2482850"/>
              <a:gd name="connsiteY9-540" fmla="*/ 527052 h 1202190"/>
              <a:gd name="connsiteX10-541" fmla="*/ 330200 w 2482850"/>
              <a:gd name="connsiteY10-542" fmla="*/ 336552 h 1202190"/>
              <a:gd name="connsiteX11-543" fmla="*/ 355600 w 2482850"/>
              <a:gd name="connsiteY11-544" fmla="*/ 539752 h 1202190"/>
              <a:gd name="connsiteX12-545" fmla="*/ 374650 w 2482850"/>
              <a:gd name="connsiteY12-546" fmla="*/ 317502 h 1202190"/>
              <a:gd name="connsiteX13-547" fmla="*/ 374650 w 2482850"/>
              <a:gd name="connsiteY13-548" fmla="*/ 520702 h 1202190"/>
              <a:gd name="connsiteX14-549" fmla="*/ 444500 w 2482850"/>
              <a:gd name="connsiteY14-550" fmla="*/ 336552 h 1202190"/>
              <a:gd name="connsiteX15-551" fmla="*/ 444500 w 2482850"/>
              <a:gd name="connsiteY15-552" fmla="*/ 476252 h 1202190"/>
              <a:gd name="connsiteX16-553" fmla="*/ 488950 w 2482850"/>
              <a:gd name="connsiteY16-554" fmla="*/ 342902 h 1202190"/>
              <a:gd name="connsiteX17-555" fmla="*/ 501650 w 2482850"/>
              <a:gd name="connsiteY17-556" fmla="*/ 469902 h 1202190"/>
              <a:gd name="connsiteX18-557" fmla="*/ 501650 w 2482850"/>
              <a:gd name="connsiteY18-558" fmla="*/ 317502 h 1202190"/>
              <a:gd name="connsiteX19-559" fmla="*/ 577850 w 2482850"/>
              <a:gd name="connsiteY19-560" fmla="*/ 628652 h 1202190"/>
              <a:gd name="connsiteX20-561" fmla="*/ 628650 w 2482850"/>
              <a:gd name="connsiteY20-562" fmla="*/ 152402 h 1202190"/>
              <a:gd name="connsiteX21-563" fmla="*/ 654050 w 2482850"/>
              <a:gd name="connsiteY21-564" fmla="*/ 311152 h 1202190"/>
              <a:gd name="connsiteX22-565" fmla="*/ 723900 w 2482850"/>
              <a:gd name="connsiteY22-566" fmla="*/ 127002 h 1202190"/>
              <a:gd name="connsiteX23-567" fmla="*/ 730250 w 2482850"/>
              <a:gd name="connsiteY23-568" fmla="*/ 260352 h 1202190"/>
              <a:gd name="connsiteX24-569" fmla="*/ 793750 w 2482850"/>
              <a:gd name="connsiteY24-570" fmla="*/ 139702 h 1202190"/>
              <a:gd name="connsiteX25-571" fmla="*/ 793750 w 2482850"/>
              <a:gd name="connsiteY25-572" fmla="*/ 266702 h 1202190"/>
              <a:gd name="connsiteX26-573" fmla="*/ 857250 w 2482850"/>
              <a:gd name="connsiteY26-574" fmla="*/ 50802 h 1202190"/>
              <a:gd name="connsiteX27-575" fmla="*/ 863600 w 2482850"/>
              <a:gd name="connsiteY27-576" fmla="*/ 273052 h 1202190"/>
              <a:gd name="connsiteX28-577" fmla="*/ 971550 w 2482850"/>
              <a:gd name="connsiteY28-578" fmla="*/ 44452 h 1202190"/>
              <a:gd name="connsiteX29-579" fmla="*/ 990600 w 2482850"/>
              <a:gd name="connsiteY29-580" fmla="*/ 311152 h 1202190"/>
              <a:gd name="connsiteX30-581" fmla="*/ 1041400 w 2482850"/>
              <a:gd name="connsiteY30-582" fmla="*/ 2 h 1202190"/>
              <a:gd name="connsiteX31-583" fmla="*/ 1066800 w 2482850"/>
              <a:gd name="connsiteY31-584" fmla="*/ 304802 h 1202190"/>
              <a:gd name="connsiteX32-585" fmla="*/ 1073150 w 2482850"/>
              <a:gd name="connsiteY32-586" fmla="*/ 31752 h 1202190"/>
              <a:gd name="connsiteX33-587" fmla="*/ 1092200 w 2482850"/>
              <a:gd name="connsiteY33-588" fmla="*/ 215902 h 1202190"/>
              <a:gd name="connsiteX34-589" fmla="*/ 1200150 w 2482850"/>
              <a:gd name="connsiteY34-590" fmla="*/ 800102 h 1202190"/>
              <a:gd name="connsiteX35-591" fmla="*/ 1231900 w 2482850"/>
              <a:gd name="connsiteY35-592" fmla="*/ 685802 h 1202190"/>
              <a:gd name="connsiteX36-593" fmla="*/ 1301750 w 2482850"/>
              <a:gd name="connsiteY36-594" fmla="*/ 908052 h 1202190"/>
              <a:gd name="connsiteX37-595" fmla="*/ 1314450 w 2482850"/>
              <a:gd name="connsiteY37-596" fmla="*/ 736602 h 1202190"/>
              <a:gd name="connsiteX38-597" fmla="*/ 1327150 w 2482850"/>
              <a:gd name="connsiteY38-598" fmla="*/ 996952 h 1202190"/>
              <a:gd name="connsiteX39-599" fmla="*/ 1371600 w 2482850"/>
              <a:gd name="connsiteY39-600" fmla="*/ 711202 h 1202190"/>
              <a:gd name="connsiteX40-601" fmla="*/ 1606550 w 2482850"/>
              <a:gd name="connsiteY40-602" fmla="*/ 1200152 h 1202190"/>
              <a:gd name="connsiteX41-603" fmla="*/ 1644650 w 2482850"/>
              <a:gd name="connsiteY41-604" fmla="*/ 889002 h 1202190"/>
              <a:gd name="connsiteX42-605" fmla="*/ 1701800 w 2482850"/>
              <a:gd name="connsiteY42-606" fmla="*/ 971552 h 1202190"/>
              <a:gd name="connsiteX43-607" fmla="*/ 1765300 w 2482850"/>
              <a:gd name="connsiteY43-608" fmla="*/ 768352 h 1202190"/>
              <a:gd name="connsiteX44-609" fmla="*/ 1784350 w 2482850"/>
              <a:gd name="connsiteY44-610" fmla="*/ 889002 h 1202190"/>
              <a:gd name="connsiteX45-611" fmla="*/ 1790700 w 2482850"/>
              <a:gd name="connsiteY45-612" fmla="*/ 673102 h 1202190"/>
              <a:gd name="connsiteX46-613" fmla="*/ 1835150 w 2482850"/>
              <a:gd name="connsiteY46-614" fmla="*/ 933452 h 1202190"/>
              <a:gd name="connsiteX47-615" fmla="*/ 1873250 w 2482850"/>
              <a:gd name="connsiteY47-616" fmla="*/ 552452 h 1202190"/>
              <a:gd name="connsiteX48-617" fmla="*/ 1873250 w 2482850"/>
              <a:gd name="connsiteY48-618" fmla="*/ 736602 h 1202190"/>
              <a:gd name="connsiteX49-619" fmla="*/ 1930400 w 2482850"/>
              <a:gd name="connsiteY49-620" fmla="*/ 520702 h 1202190"/>
              <a:gd name="connsiteX50-621" fmla="*/ 1968500 w 2482850"/>
              <a:gd name="connsiteY50-622" fmla="*/ 704852 h 1202190"/>
              <a:gd name="connsiteX51-623" fmla="*/ 1981200 w 2482850"/>
              <a:gd name="connsiteY51-624" fmla="*/ 533402 h 1202190"/>
              <a:gd name="connsiteX52-625" fmla="*/ 2095500 w 2482850"/>
              <a:gd name="connsiteY52-626" fmla="*/ 742952 h 1202190"/>
              <a:gd name="connsiteX53-627" fmla="*/ 2114550 w 2482850"/>
              <a:gd name="connsiteY53-628" fmla="*/ 514352 h 1202190"/>
              <a:gd name="connsiteX54-629" fmla="*/ 2127250 w 2482850"/>
              <a:gd name="connsiteY54-630" fmla="*/ 723902 h 1202190"/>
              <a:gd name="connsiteX55-631" fmla="*/ 2139950 w 2482850"/>
              <a:gd name="connsiteY55-632" fmla="*/ 590552 h 1202190"/>
              <a:gd name="connsiteX56-633" fmla="*/ 2139950 w 2482850"/>
              <a:gd name="connsiteY56-634" fmla="*/ 704852 h 1202190"/>
              <a:gd name="connsiteX57-635" fmla="*/ 2190750 w 2482850"/>
              <a:gd name="connsiteY57-636" fmla="*/ 596902 h 1202190"/>
              <a:gd name="connsiteX58-637" fmla="*/ 2235200 w 2482850"/>
              <a:gd name="connsiteY58-638" fmla="*/ 762002 h 1202190"/>
              <a:gd name="connsiteX59-639" fmla="*/ 2235200 w 2482850"/>
              <a:gd name="connsiteY59-640" fmla="*/ 533402 h 1202190"/>
              <a:gd name="connsiteX60-641" fmla="*/ 2286000 w 2482850"/>
              <a:gd name="connsiteY60-642" fmla="*/ 800102 h 1202190"/>
              <a:gd name="connsiteX61-643" fmla="*/ 2330450 w 2482850"/>
              <a:gd name="connsiteY61-644" fmla="*/ 552452 h 1202190"/>
              <a:gd name="connsiteX62-645" fmla="*/ 2343150 w 2482850"/>
              <a:gd name="connsiteY62-646" fmla="*/ 819152 h 1202190"/>
              <a:gd name="connsiteX63-647" fmla="*/ 2413000 w 2482850"/>
              <a:gd name="connsiteY63-648" fmla="*/ 590552 h 1202190"/>
              <a:gd name="connsiteX64-649" fmla="*/ 2482850 w 2482850"/>
              <a:gd name="connsiteY64-650" fmla="*/ 863602 h 1202190"/>
              <a:gd name="connsiteX0-651" fmla="*/ 0 w 2482850"/>
              <a:gd name="connsiteY0-652" fmla="*/ 838251 h 1583239"/>
              <a:gd name="connsiteX1-653" fmla="*/ 38100 w 2482850"/>
              <a:gd name="connsiteY1-654" fmla="*/ 958901 h 1583239"/>
              <a:gd name="connsiteX2-655" fmla="*/ 82550 w 2482850"/>
              <a:gd name="connsiteY2-656" fmla="*/ 781101 h 1583239"/>
              <a:gd name="connsiteX3-657" fmla="*/ 95250 w 2482850"/>
              <a:gd name="connsiteY3-658" fmla="*/ 997001 h 1583239"/>
              <a:gd name="connsiteX4-659" fmla="*/ 165100 w 2482850"/>
              <a:gd name="connsiteY4-660" fmla="*/ 743001 h 1583239"/>
              <a:gd name="connsiteX5-661" fmla="*/ 165100 w 2482850"/>
              <a:gd name="connsiteY5-662" fmla="*/ 1003351 h 1583239"/>
              <a:gd name="connsiteX6-663" fmla="*/ 234950 w 2482850"/>
              <a:gd name="connsiteY6-664" fmla="*/ 774751 h 1583239"/>
              <a:gd name="connsiteX7-665" fmla="*/ 298450 w 2482850"/>
              <a:gd name="connsiteY7-666" fmla="*/ 946201 h 1583239"/>
              <a:gd name="connsiteX8-667" fmla="*/ 298450 w 2482850"/>
              <a:gd name="connsiteY8-668" fmla="*/ 711251 h 1583239"/>
              <a:gd name="connsiteX9-669" fmla="*/ 330200 w 2482850"/>
              <a:gd name="connsiteY9-670" fmla="*/ 908101 h 1583239"/>
              <a:gd name="connsiteX10-671" fmla="*/ 330200 w 2482850"/>
              <a:gd name="connsiteY10-672" fmla="*/ 717601 h 1583239"/>
              <a:gd name="connsiteX11-673" fmla="*/ 355600 w 2482850"/>
              <a:gd name="connsiteY11-674" fmla="*/ 920801 h 1583239"/>
              <a:gd name="connsiteX12-675" fmla="*/ 374650 w 2482850"/>
              <a:gd name="connsiteY12-676" fmla="*/ 698551 h 1583239"/>
              <a:gd name="connsiteX13-677" fmla="*/ 374650 w 2482850"/>
              <a:gd name="connsiteY13-678" fmla="*/ 901751 h 1583239"/>
              <a:gd name="connsiteX14-679" fmla="*/ 444500 w 2482850"/>
              <a:gd name="connsiteY14-680" fmla="*/ 717601 h 1583239"/>
              <a:gd name="connsiteX15-681" fmla="*/ 444500 w 2482850"/>
              <a:gd name="connsiteY15-682" fmla="*/ 857301 h 1583239"/>
              <a:gd name="connsiteX16-683" fmla="*/ 488950 w 2482850"/>
              <a:gd name="connsiteY16-684" fmla="*/ 723951 h 1583239"/>
              <a:gd name="connsiteX17-685" fmla="*/ 501650 w 2482850"/>
              <a:gd name="connsiteY17-686" fmla="*/ 850951 h 1583239"/>
              <a:gd name="connsiteX18-687" fmla="*/ 501650 w 2482850"/>
              <a:gd name="connsiteY18-688" fmla="*/ 698551 h 1583239"/>
              <a:gd name="connsiteX19-689" fmla="*/ 577850 w 2482850"/>
              <a:gd name="connsiteY19-690" fmla="*/ 1009701 h 1583239"/>
              <a:gd name="connsiteX20-691" fmla="*/ 628650 w 2482850"/>
              <a:gd name="connsiteY20-692" fmla="*/ 533451 h 1583239"/>
              <a:gd name="connsiteX21-693" fmla="*/ 654050 w 2482850"/>
              <a:gd name="connsiteY21-694" fmla="*/ 692201 h 1583239"/>
              <a:gd name="connsiteX22-695" fmla="*/ 723900 w 2482850"/>
              <a:gd name="connsiteY22-696" fmla="*/ 508051 h 1583239"/>
              <a:gd name="connsiteX23-697" fmla="*/ 730250 w 2482850"/>
              <a:gd name="connsiteY23-698" fmla="*/ 641401 h 1583239"/>
              <a:gd name="connsiteX24-699" fmla="*/ 793750 w 2482850"/>
              <a:gd name="connsiteY24-700" fmla="*/ 520751 h 1583239"/>
              <a:gd name="connsiteX25-701" fmla="*/ 793750 w 2482850"/>
              <a:gd name="connsiteY25-702" fmla="*/ 647751 h 1583239"/>
              <a:gd name="connsiteX26-703" fmla="*/ 857250 w 2482850"/>
              <a:gd name="connsiteY26-704" fmla="*/ 431851 h 1583239"/>
              <a:gd name="connsiteX27-705" fmla="*/ 863600 w 2482850"/>
              <a:gd name="connsiteY27-706" fmla="*/ 654101 h 1583239"/>
              <a:gd name="connsiteX28-707" fmla="*/ 933450 w 2482850"/>
              <a:gd name="connsiteY28-708" fmla="*/ 51 h 1583239"/>
              <a:gd name="connsiteX29-709" fmla="*/ 990600 w 2482850"/>
              <a:gd name="connsiteY29-710" fmla="*/ 692201 h 1583239"/>
              <a:gd name="connsiteX30-711" fmla="*/ 1041400 w 2482850"/>
              <a:gd name="connsiteY30-712" fmla="*/ 381051 h 1583239"/>
              <a:gd name="connsiteX31-713" fmla="*/ 1066800 w 2482850"/>
              <a:gd name="connsiteY31-714" fmla="*/ 685851 h 1583239"/>
              <a:gd name="connsiteX32-715" fmla="*/ 1073150 w 2482850"/>
              <a:gd name="connsiteY32-716" fmla="*/ 412801 h 1583239"/>
              <a:gd name="connsiteX33-717" fmla="*/ 1092200 w 2482850"/>
              <a:gd name="connsiteY33-718" fmla="*/ 596951 h 1583239"/>
              <a:gd name="connsiteX34-719" fmla="*/ 1200150 w 2482850"/>
              <a:gd name="connsiteY34-720" fmla="*/ 1181151 h 1583239"/>
              <a:gd name="connsiteX35-721" fmla="*/ 1231900 w 2482850"/>
              <a:gd name="connsiteY35-722" fmla="*/ 1066851 h 1583239"/>
              <a:gd name="connsiteX36-723" fmla="*/ 1301750 w 2482850"/>
              <a:gd name="connsiteY36-724" fmla="*/ 1289101 h 1583239"/>
              <a:gd name="connsiteX37-725" fmla="*/ 1314450 w 2482850"/>
              <a:gd name="connsiteY37-726" fmla="*/ 1117651 h 1583239"/>
              <a:gd name="connsiteX38-727" fmla="*/ 1327150 w 2482850"/>
              <a:gd name="connsiteY38-728" fmla="*/ 1378001 h 1583239"/>
              <a:gd name="connsiteX39-729" fmla="*/ 1371600 w 2482850"/>
              <a:gd name="connsiteY39-730" fmla="*/ 1092251 h 1583239"/>
              <a:gd name="connsiteX40-731" fmla="*/ 1606550 w 2482850"/>
              <a:gd name="connsiteY40-732" fmla="*/ 1581201 h 1583239"/>
              <a:gd name="connsiteX41-733" fmla="*/ 1644650 w 2482850"/>
              <a:gd name="connsiteY41-734" fmla="*/ 1270051 h 1583239"/>
              <a:gd name="connsiteX42-735" fmla="*/ 1701800 w 2482850"/>
              <a:gd name="connsiteY42-736" fmla="*/ 1352601 h 1583239"/>
              <a:gd name="connsiteX43-737" fmla="*/ 1765300 w 2482850"/>
              <a:gd name="connsiteY43-738" fmla="*/ 1149401 h 1583239"/>
              <a:gd name="connsiteX44-739" fmla="*/ 1784350 w 2482850"/>
              <a:gd name="connsiteY44-740" fmla="*/ 1270051 h 1583239"/>
              <a:gd name="connsiteX45-741" fmla="*/ 1790700 w 2482850"/>
              <a:gd name="connsiteY45-742" fmla="*/ 1054151 h 1583239"/>
              <a:gd name="connsiteX46-743" fmla="*/ 1835150 w 2482850"/>
              <a:gd name="connsiteY46-744" fmla="*/ 1314501 h 1583239"/>
              <a:gd name="connsiteX47-745" fmla="*/ 1873250 w 2482850"/>
              <a:gd name="connsiteY47-746" fmla="*/ 933501 h 1583239"/>
              <a:gd name="connsiteX48-747" fmla="*/ 1873250 w 2482850"/>
              <a:gd name="connsiteY48-748" fmla="*/ 1117651 h 1583239"/>
              <a:gd name="connsiteX49-749" fmla="*/ 1930400 w 2482850"/>
              <a:gd name="connsiteY49-750" fmla="*/ 901751 h 1583239"/>
              <a:gd name="connsiteX50-751" fmla="*/ 1968500 w 2482850"/>
              <a:gd name="connsiteY50-752" fmla="*/ 1085901 h 1583239"/>
              <a:gd name="connsiteX51-753" fmla="*/ 1981200 w 2482850"/>
              <a:gd name="connsiteY51-754" fmla="*/ 914451 h 1583239"/>
              <a:gd name="connsiteX52-755" fmla="*/ 2095500 w 2482850"/>
              <a:gd name="connsiteY52-756" fmla="*/ 1124001 h 1583239"/>
              <a:gd name="connsiteX53-757" fmla="*/ 2114550 w 2482850"/>
              <a:gd name="connsiteY53-758" fmla="*/ 895401 h 1583239"/>
              <a:gd name="connsiteX54-759" fmla="*/ 2127250 w 2482850"/>
              <a:gd name="connsiteY54-760" fmla="*/ 1104951 h 1583239"/>
              <a:gd name="connsiteX55-761" fmla="*/ 2139950 w 2482850"/>
              <a:gd name="connsiteY55-762" fmla="*/ 971601 h 1583239"/>
              <a:gd name="connsiteX56-763" fmla="*/ 2139950 w 2482850"/>
              <a:gd name="connsiteY56-764" fmla="*/ 1085901 h 1583239"/>
              <a:gd name="connsiteX57-765" fmla="*/ 2190750 w 2482850"/>
              <a:gd name="connsiteY57-766" fmla="*/ 977951 h 1583239"/>
              <a:gd name="connsiteX58-767" fmla="*/ 2235200 w 2482850"/>
              <a:gd name="connsiteY58-768" fmla="*/ 1143051 h 1583239"/>
              <a:gd name="connsiteX59-769" fmla="*/ 2235200 w 2482850"/>
              <a:gd name="connsiteY59-770" fmla="*/ 914451 h 1583239"/>
              <a:gd name="connsiteX60-771" fmla="*/ 2286000 w 2482850"/>
              <a:gd name="connsiteY60-772" fmla="*/ 1181151 h 1583239"/>
              <a:gd name="connsiteX61-773" fmla="*/ 2330450 w 2482850"/>
              <a:gd name="connsiteY61-774" fmla="*/ 933501 h 1583239"/>
              <a:gd name="connsiteX62-775" fmla="*/ 2343150 w 2482850"/>
              <a:gd name="connsiteY62-776" fmla="*/ 1200201 h 1583239"/>
              <a:gd name="connsiteX63-777" fmla="*/ 2413000 w 2482850"/>
              <a:gd name="connsiteY63-778" fmla="*/ 971601 h 1583239"/>
              <a:gd name="connsiteX64-779" fmla="*/ 2482850 w 2482850"/>
              <a:gd name="connsiteY64-780" fmla="*/ 1244651 h 1583239"/>
              <a:gd name="connsiteX0-781" fmla="*/ 0 w 2482850"/>
              <a:gd name="connsiteY0-782" fmla="*/ 838251 h 1587616"/>
              <a:gd name="connsiteX1-783" fmla="*/ 38100 w 2482850"/>
              <a:gd name="connsiteY1-784" fmla="*/ 958901 h 1587616"/>
              <a:gd name="connsiteX2-785" fmla="*/ 82550 w 2482850"/>
              <a:gd name="connsiteY2-786" fmla="*/ 781101 h 1587616"/>
              <a:gd name="connsiteX3-787" fmla="*/ 95250 w 2482850"/>
              <a:gd name="connsiteY3-788" fmla="*/ 997001 h 1587616"/>
              <a:gd name="connsiteX4-789" fmla="*/ 165100 w 2482850"/>
              <a:gd name="connsiteY4-790" fmla="*/ 743001 h 1587616"/>
              <a:gd name="connsiteX5-791" fmla="*/ 165100 w 2482850"/>
              <a:gd name="connsiteY5-792" fmla="*/ 1003351 h 1587616"/>
              <a:gd name="connsiteX6-793" fmla="*/ 234950 w 2482850"/>
              <a:gd name="connsiteY6-794" fmla="*/ 774751 h 1587616"/>
              <a:gd name="connsiteX7-795" fmla="*/ 298450 w 2482850"/>
              <a:gd name="connsiteY7-796" fmla="*/ 946201 h 1587616"/>
              <a:gd name="connsiteX8-797" fmla="*/ 298450 w 2482850"/>
              <a:gd name="connsiteY8-798" fmla="*/ 711251 h 1587616"/>
              <a:gd name="connsiteX9-799" fmla="*/ 330200 w 2482850"/>
              <a:gd name="connsiteY9-800" fmla="*/ 908101 h 1587616"/>
              <a:gd name="connsiteX10-801" fmla="*/ 330200 w 2482850"/>
              <a:gd name="connsiteY10-802" fmla="*/ 717601 h 1587616"/>
              <a:gd name="connsiteX11-803" fmla="*/ 355600 w 2482850"/>
              <a:gd name="connsiteY11-804" fmla="*/ 920801 h 1587616"/>
              <a:gd name="connsiteX12-805" fmla="*/ 374650 w 2482850"/>
              <a:gd name="connsiteY12-806" fmla="*/ 698551 h 1587616"/>
              <a:gd name="connsiteX13-807" fmla="*/ 374650 w 2482850"/>
              <a:gd name="connsiteY13-808" fmla="*/ 901751 h 1587616"/>
              <a:gd name="connsiteX14-809" fmla="*/ 444500 w 2482850"/>
              <a:gd name="connsiteY14-810" fmla="*/ 717601 h 1587616"/>
              <a:gd name="connsiteX15-811" fmla="*/ 444500 w 2482850"/>
              <a:gd name="connsiteY15-812" fmla="*/ 857301 h 1587616"/>
              <a:gd name="connsiteX16-813" fmla="*/ 488950 w 2482850"/>
              <a:gd name="connsiteY16-814" fmla="*/ 723951 h 1587616"/>
              <a:gd name="connsiteX17-815" fmla="*/ 501650 w 2482850"/>
              <a:gd name="connsiteY17-816" fmla="*/ 850951 h 1587616"/>
              <a:gd name="connsiteX18-817" fmla="*/ 501650 w 2482850"/>
              <a:gd name="connsiteY18-818" fmla="*/ 698551 h 1587616"/>
              <a:gd name="connsiteX19-819" fmla="*/ 577850 w 2482850"/>
              <a:gd name="connsiteY19-820" fmla="*/ 1009701 h 1587616"/>
              <a:gd name="connsiteX20-821" fmla="*/ 628650 w 2482850"/>
              <a:gd name="connsiteY20-822" fmla="*/ 533451 h 1587616"/>
              <a:gd name="connsiteX21-823" fmla="*/ 654050 w 2482850"/>
              <a:gd name="connsiteY21-824" fmla="*/ 692201 h 1587616"/>
              <a:gd name="connsiteX22-825" fmla="*/ 723900 w 2482850"/>
              <a:gd name="connsiteY22-826" fmla="*/ 508051 h 1587616"/>
              <a:gd name="connsiteX23-827" fmla="*/ 730250 w 2482850"/>
              <a:gd name="connsiteY23-828" fmla="*/ 641401 h 1587616"/>
              <a:gd name="connsiteX24-829" fmla="*/ 793750 w 2482850"/>
              <a:gd name="connsiteY24-830" fmla="*/ 520751 h 1587616"/>
              <a:gd name="connsiteX25-831" fmla="*/ 793750 w 2482850"/>
              <a:gd name="connsiteY25-832" fmla="*/ 647751 h 1587616"/>
              <a:gd name="connsiteX26-833" fmla="*/ 857250 w 2482850"/>
              <a:gd name="connsiteY26-834" fmla="*/ 431851 h 1587616"/>
              <a:gd name="connsiteX27-835" fmla="*/ 863600 w 2482850"/>
              <a:gd name="connsiteY27-836" fmla="*/ 654101 h 1587616"/>
              <a:gd name="connsiteX28-837" fmla="*/ 933450 w 2482850"/>
              <a:gd name="connsiteY28-838" fmla="*/ 51 h 1587616"/>
              <a:gd name="connsiteX29-839" fmla="*/ 990600 w 2482850"/>
              <a:gd name="connsiteY29-840" fmla="*/ 692201 h 1587616"/>
              <a:gd name="connsiteX30-841" fmla="*/ 1041400 w 2482850"/>
              <a:gd name="connsiteY30-842" fmla="*/ 381051 h 1587616"/>
              <a:gd name="connsiteX31-843" fmla="*/ 1066800 w 2482850"/>
              <a:gd name="connsiteY31-844" fmla="*/ 685851 h 1587616"/>
              <a:gd name="connsiteX32-845" fmla="*/ 1073150 w 2482850"/>
              <a:gd name="connsiteY32-846" fmla="*/ 412801 h 1587616"/>
              <a:gd name="connsiteX33-847" fmla="*/ 1092200 w 2482850"/>
              <a:gd name="connsiteY33-848" fmla="*/ 596951 h 1587616"/>
              <a:gd name="connsiteX34-849" fmla="*/ 1200150 w 2482850"/>
              <a:gd name="connsiteY34-850" fmla="*/ 1181151 h 1587616"/>
              <a:gd name="connsiteX35-851" fmla="*/ 1231900 w 2482850"/>
              <a:gd name="connsiteY35-852" fmla="*/ 1066851 h 1587616"/>
              <a:gd name="connsiteX36-853" fmla="*/ 1301750 w 2482850"/>
              <a:gd name="connsiteY36-854" fmla="*/ 1289101 h 1587616"/>
              <a:gd name="connsiteX37-855" fmla="*/ 1314450 w 2482850"/>
              <a:gd name="connsiteY37-856" fmla="*/ 1117651 h 1587616"/>
              <a:gd name="connsiteX38-857" fmla="*/ 1327150 w 2482850"/>
              <a:gd name="connsiteY38-858" fmla="*/ 1378001 h 1587616"/>
              <a:gd name="connsiteX39-859" fmla="*/ 1441450 w 2482850"/>
              <a:gd name="connsiteY39-860" fmla="*/ 933501 h 1587616"/>
              <a:gd name="connsiteX40-861" fmla="*/ 1606550 w 2482850"/>
              <a:gd name="connsiteY40-862" fmla="*/ 1581201 h 1587616"/>
              <a:gd name="connsiteX41-863" fmla="*/ 1644650 w 2482850"/>
              <a:gd name="connsiteY41-864" fmla="*/ 1270051 h 1587616"/>
              <a:gd name="connsiteX42-865" fmla="*/ 1701800 w 2482850"/>
              <a:gd name="connsiteY42-866" fmla="*/ 1352601 h 1587616"/>
              <a:gd name="connsiteX43-867" fmla="*/ 1765300 w 2482850"/>
              <a:gd name="connsiteY43-868" fmla="*/ 1149401 h 1587616"/>
              <a:gd name="connsiteX44-869" fmla="*/ 1784350 w 2482850"/>
              <a:gd name="connsiteY44-870" fmla="*/ 1270051 h 1587616"/>
              <a:gd name="connsiteX45-871" fmla="*/ 1790700 w 2482850"/>
              <a:gd name="connsiteY45-872" fmla="*/ 1054151 h 1587616"/>
              <a:gd name="connsiteX46-873" fmla="*/ 1835150 w 2482850"/>
              <a:gd name="connsiteY46-874" fmla="*/ 1314501 h 1587616"/>
              <a:gd name="connsiteX47-875" fmla="*/ 1873250 w 2482850"/>
              <a:gd name="connsiteY47-876" fmla="*/ 933501 h 1587616"/>
              <a:gd name="connsiteX48-877" fmla="*/ 1873250 w 2482850"/>
              <a:gd name="connsiteY48-878" fmla="*/ 1117651 h 1587616"/>
              <a:gd name="connsiteX49-879" fmla="*/ 1930400 w 2482850"/>
              <a:gd name="connsiteY49-880" fmla="*/ 901751 h 1587616"/>
              <a:gd name="connsiteX50-881" fmla="*/ 1968500 w 2482850"/>
              <a:gd name="connsiteY50-882" fmla="*/ 1085901 h 1587616"/>
              <a:gd name="connsiteX51-883" fmla="*/ 1981200 w 2482850"/>
              <a:gd name="connsiteY51-884" fmla="*/ 914451 h 1587616"/>
              <a:gd name="connsiteX52-885" fmla="*/ 2095500 w 2482850"/>
              <a:gd name="connsiteY52-886" fmla="*/ 1124001 h 1587616"/>
              <a:gd name="connsiteX53-887" fmla="*/ 2114550 w 2482850"/>
              <a:gd name="connsiteY53-888" fmla="*/ 895401 h 1587616"/>
              <a:gd name="connsiteX54-889" fmla="*/ 2127250 w 2482850"/>
              <a:gd name="connsiteY54-890" fmla="*/ 1104951 h 1587616"/>
              <a:gd name="connsiteX55-891" fmla="*/ 2139950 w 2482850"/>
              <a:gd name="connsiteY55-892" fmla="*/ 971601 h 1587616"/>
              <a:gd name="connsiteX56-893" fmla="*/ 2139950 w 2482850"/>
              <a:gd name="connsiteY56-894" fmla="*/ 1085901 h 1587616"/>
              <a:gd name="connsiteX57-895" fmla="*/ 2190750 w 2482850"/>
              <a:gd name="connsiteY57-896" fmla="*/ 977951 h 1587616"/>
              <a:gd name="connsiteX58-897" fmla="*/ 2235200 w 2482850"/>
              <a:gd name="connsiteY58-898" fmla="*/ 1143051 h 1587616"/>
              <a:gd name="connsiteX59-899" fmla="*/ 2235200 w 2482850"/>
              <a:gd name="connsiteY59-900" fmla="*/ 914451 h 1587616"/>
              <a:gd name="connsiteX60-901" fmla="*/ 2286000 w 2482850"/>
              <a:gd name="connsiteY60-902" fmla="*/ 1181151 h 1587616"/>
              <a:gd name="connsiteX61-903" fmla="*/ 2330450 w 2482850"/>
              <a:gd name="connsiteY61-904" fmla="*/ 933501 h 1587616"/>
              <a:gd name="connsiteX62-905" fmla="*/ 2343150 w 2482850"/>
              <a:gd name="connsiteY62-906" fmla="*/ 1200201 h 1587616"/>
              <a:gd name="connsiteX63-907" fmla="*/ 2413000 w 2482850"/>
              <a:gd name="connsiteY63-908" fmla="*/ 971601 h 1587616"/>
              <a:gd name="connsiteX64-909" fmla="*/ 2482850 w 2482850"/>
              <a:gd name="connsiteY64-910" fmla="*/ 1244651 h 1587616"/>
              <a:gd name="connsiteX0-911" fmla="*/ 0 w 2482850"/>
              <a:gd name="connsiteY0-912" fmla="*/ 838251 h 1587616"/>
              <a:gd name="connsiteX1-913" fmla="*/ 38100 w 2482850"/>
              <a:gd name="connsiteY1-914" fmla="*/ 958901 h 1587616"/>
              <a:gd name="connsiteX2-915" fmla="*/ 82550 w 2482850"/>
              <a:gd name="connsiteY2-916" fmla="*/ 781101 h 1587616"/>
              <a:gd name="connsiteX3-917" fmla="*/ 95250 w 2482850"/>
              <a:gd name="connsiteY3-918" fmla="*/ 997001 h 1587616"/>
              <a:gd name="connsiteX4-919" fmla="*/ 165100 w 2482850"/>
              <a:gd name="connsiteY4-920" fmla="*/ 743001 h 1587616"/>
              <a:gd name="connsiteX5-921" fmla="*/ 165100 w 2482850"/>
              <a:gd name="connsiteY5-922" fmla="*/ 1003351 h 1587616"/>
              <a:gd name="connsiteX6-923" fmla="*/ 234950 w 2482850"/>
              <a:gd name="connsiteY6-924" fmla="*/ 774751 h 1587616"/>
              <a:gd name="connsiteX7-925" fmla="*/ 298450 w 2482850"/>
              <a:gd name="connsiteY7-926" fmla="*/ 946201 h 1587616"/>
              <a:gd name="connsiteX8-927" fmla="*/ 298450 w 2482850"/>
              <a:gd name="connsiteY8-928" fmla="*/ 711251 h 1587616"/>
              <a:gd name="connsiteX9-929" fmla="*/ 330200 w 2482850"/>
              <a:gd name="connsiteY9-930" fmla="*/ 908101 h 1587616"/>
              <a:gd name="connsiteX10-931" fmla="*/ 330200 w 2482850"/>
              <a:gd name="connsiteY10-932" fmla="*/ 717601 h 1587616"/>
              <a:gd name="connsiteX11-933" fmla="*/ 355600 w 2482850"/>
              <a:gd name="connsiteY11-934" fmla="*/ 920801 h 1587616"/>
              <a:gd name="connsiteX12-935" fmla="*/ 374650 w 2482850"/>
              <a:gd name="connsiteY12-936" fmla="*/ 698551 h 1587616"/>
              <a:gd name="connsiteX13-937" fmla="*/ 374650 w 2482850"/>
              <a:gd name="connsiteY13-938" fmla="*/ 901751 h 1587616"/>
              <a:gd name="connsiteX14-939" fmla="*/ 444500 w 2482850"/>
              <a:gd name="connsiteY14-940" fmla="*/ 717601 h 1587616"/>
              <a:gd name="connsiteX15-941" fmla="*/ 444500 w 2482850"/>
              <a:gd name="connsiteY15-942" fmla="*/ 857301 h 1587616"/>
              <a:gd name="connsiteX16-943" fmla="*/ 488950 w 2482850"/>
              <a:gd name="connsiteY16-944" fmla="*/ 723951 h 1587616"/>
              <a:gd name="connsiteX17-945" fmla="*/ 501650 w 2482850"/>
              <a:gd name="connsiteY17-946" fmla="*/ 850951 h 1587616"/>
              <a:gd name="connsiteX18-947" fmla="*/ 501650 w 2482850"/>
              <a:gd name="connsiteY18-948" fmla="*/ 698551 h 1587616"/>
              <a:gd name="connsiteX19-949" fmla="*/ 577850 w 2482850"/>
              <a:gd name="connsiteY19-950" fmla="*/ 1009701 h 1587616"/>
              <a:gd name="connsiteX20-951" fmla="*/ 628650 w 2482850"/>
              <a:gd name="connsiteY20-952" fmla="*/ 533451 h 1587616"/>
              <a:gd name="connsiteX21-953" fmla="*/ 654050 w 2482850"/>
              <a:gd name="connsiteY21-954" fmla="*/ 692201 h 1587616"/>
              <a:gd name="connsiteX22-955" fmla="*/ 723900 w 2482850"/>
              <a:gd name="connsiteY22-956" fmla="*/ 508051 h 1587616"/>
              <a:gd name="connsiteX23-957" fmla="*/ 730250 w 2482850"/>
              <a:gd name="connsiteY23-958" fmla="*/ 641401 h 1587616"/>
              <a:gd name="connsiteX24-959" fmla="*/ 793750 w 2482850"/>
              <a:gd name="connsiteY24-960" fmla="*/ 520751 h 1587616"/>
              <a:gd name="connsiteX25-961" fmla="*/ 793750 w 2482850"/>
              <a:gd name="connsiteY25-962" fmla="*/ 647751 h 1587616"/>
              <a:gd name="connsiteX26-963" fmla="*/ 857250 w 2482850"/>
              <a:gd name="connsiteY26-964" fmla="*/ 431851 h 1587616"/>
              <a:gd name="connsiteX27-965" fmla="*/ 863600 w 2482850"/>
              <a:gd name="connsiteY27-966" fmla="*/ 654101 h 1587616"/>
              <a:gd name="connsiteX28-967" fmla="*/ 933450 w 2482850"/>
              <a:gd name="connsiteY28-968" fmla="*/ 51 h 1587616"/>
              <a:gd name="connsiteX29-969" fmla="*/ 990600 w 2482850"/>
              <a:gd name="connsiteY29-970" fmla="*/ 692201 h 1587616"/>
              <a:gd name="connsiteX30-971" fmla="*/ 1041400 w 2482850"/>
              <a:gd name="connsiteY30-972" fmla="*/ 381051 h 1587616"/>
              <a:gd name="connsiteX31-973" fmla="*/ 1066800 w 2482850"/>
              <a:gd name="connsiteY31-974" fmla="*/ 685851 h 1587616"/>
              <a:gd name="connsiteX32-975" fmla="*/ 1073150 w 2482850"/>
              <a:gd name="connsiteY32-976" fmla="*/ 412801 h 1587616"/>
              <a:gd name="connsiteX33-977" fmla="*/ 1092200 w 2482850"/>
              <a:gd name="connsiteY33-978" fmla="*/ 596951 h 1587616"/>
              <a:gd name="connsiteX34-979" fmla="*/ 1200150 w 2482850"/>
              <a:gd name="connsiteY34-980" fmla="*/ 1181151 h 1587616"/>
              <a:gd name="connsiteX35-981" fmla="*/ 1231900 w 2482850"/>
              <a:gd name="connsiteY35-982" fmla="*/ 1066851 h 1587616"/>
              <a:gd name="connsiteX36-983" fmla="*/ 1270000 w 2482850"/>
              <a:gd name="connsiteY36-984" fmla="*/ 1295451 h 1587616"/>
              <a:gd name="connsiteX37-985" fmla="*/ 1314450 w 2482850"/>
              <a:gd name="connsiteY37-986" fmla="*/ 1117651 h 1587616"/>
              <a:gd name="connsiteX38-987" fmla="*/ 1327150 w 2482850"/>
              <a:gd name="connsiteY38-988" fmla="*/ 1378001 h 1587616"/>
              <a:gd name="connsiteX39-989" fmla="*/ 1441450 w 2482850"/>
              <a:gd name="connsiteY39-990" fmla="*/ 933501 h 1587616"/>
              <a:gd name="connsiteX40-991" fmla="*/ 1606550 w 2482850"/>
              <a:gd name="connsiteY40-992" fmla="*/ 1581201 h 1587616"/>
              <a:gd name="connsiteX41-993" fmla="*/ 1644650 w 2482850"/>
              <a:gd name="connsiteY41-994" fmla="*/ 1270051 h 1587616"/>
              <a:gd name="connsiteX42-995" fmla="*/ 1701800 w 2482850"/>
              <a:gd name="connsiteY42-996" fmla="*/ 1352601 h 1587616"/>
              <a:gd name="connsiteX43-997" fmla="*/ 1765300 w 2482850"/>
              <a:gd name="connsiteY43-998" fmla="*/ 1149401 h 1587616"/>
              <a:gd name="connsiteX44-999" fmla="*/ 1784350 w 2482850"/>
              <a:gd name="connsiteY44-1000" fmla="*/ 1270051 h 1587616"/>
              <a:gd name="connsiteX45-1001" fmla="*/ 1790700 w 2482850"/>
              <a:gd name="connsiteY45-1002" fmla="*/ 1054151 h 1587616"/>
              <a:gd name="connsiteX46-1003" fmla="*/ 1835150 w 2482850"/>
              <a:gd name="connsiteY46-1004" fmla="*/ 1314501 h 1587616"/>
              <a:gd name="connsiteX47-1005" fmla="*/ 1873250 w 2482850"/>
              <a:gd name="connsiteY47-1006" fmla="*/ 933501 h 1587616"/>
              <a:gd name="connsiteX48-1007" fmla="*/ 1873250 w 2482850"/>
              <a:gd name="connsiteY48-1008" fmla="*/ 1117651 h 1587616"/>
              <a:gd name="connsiteX49-1009" fmla="*/ 1930400 w 2482850"/>
              <a:gd name="connsiteY49-1010" fmla="*/ 901751 h 1587616"/>
              <a:gd name="connsiteX50-1011" fmla="*/ 1968500 w 2482850"/>
              <a:gd name="connsiteY50-1012" fmla="*/ 1085901 h 1587616"/>
              <a:gd name="connsiteX51-1013" fmla="*/ 1981200 w 2482850"/>
              <a:gd name="connsiteY51-1014" fmla="*/ 914451 h 1587616"/>
              <a:gd name="connsiteX52-1015" fmla="*/ 2095500 w 2482850"/>
              <a:gd name="connsiteY52-1016" fmla="*/ 1124001 h 1587616"/>
              <a:gd name="connsiteX53-1017" fmla="*/ 2114550 w 2482850"/>
              <a:gd name="connsiteY53-1018" fmla="*/ 895401 h 1587616"/>
              <a:gd name="connsiteX54-1019" fmla="*/ 2127250 w 2482850"/>
              <a:gd name="connsiteY54-1020" fmla="*/ 1104951 h 1587616"/>
              <a:gd name="connsiteX55-1021" fmla="*/ 2139950 w 2482850"/>
              <a:gd name="connsiteY55-1022" fmla="*/ 971601 h 1587616"/>
              <a:gd name="connsiteX56-1023" fmla="*/ 2139950 w 2482850"/>
              <a:gd name="connsiteY56-1024" fmla="*/ 1085901 h 1587616"/>
              <a:gd name="connsiteX57-1025" fmla="*/ 2190750 w 2482850"/>
              <a:gd name="connsiteY57-1026" fmla="*/ 977951 h 1587616"/>
              <a:gd name="connsiteX58-1027" fmla="*/ 2235200 w 2482850"/>
              <a:gd name="connsiteY58-1028" fmla="*/ 1143051 h 1587616"/>
              <a:gd name="connsiteX59-1029" fmla="*/ 2235200 w 2482850"/>
              <a:gd name="connsiteY59-1030" fmla="*/ 914451 h 1587616"/>
              <a:gd name="connsiteX60-1031" fmla="*/ 2286000 w 2482850"/>
              <a:gd name="connsiteY60-1032" fmla="*/ 1181151 h 1587616"/>
              <a:gd name="connsiteX61-1033" fmla="*/ 2330450 w 2482850"/>
              <a:gd name="connsiteY61-1034" fmla="*/ 933501 h 1587616"/>
              <a:gd name="connsiteX62-1035" fmla="*/ 2343150 w 2482850"/>
              <a:gd name="connsiteY62-1036" fmla="*/ 1200201 h 1587616"/>
              <a:gd name="connsiteX63-1037" fmla="*/ 2413000 w 2482850"/>
              <a:gd name="connsiteY63-1038" fmla="*/ 971601 h 1587616"/>
              <a:gd name="connsiteX64-1039" fmla="*/ 2482850 w 2482850"/>
              <a:gd name="connsiteY64-1040" fmla="*/ 1244651 h 1587616"/>
              <a:gd name="connsiteX0-1041" fmla="*/ 0 w 2482850"/>
              <a:gd name="connsiteY0-1042" fmla="*/ 838251 h 1568856"/>
              <a:gd name="connsiteX1-1043" fmla="*/ 38100 w 2482850"/>
              <a:gd name="connsiteY1-1044" fmla="*/ 958901 h 1568856"/>
              <a:gd name="connsiteX2-1045" fmla="*/ 82550 w 2482850"/>
              <a:gd name="connsiteY2-1046" fmla="*/ 781101 h 1568856"/>
              <a:gd name="connsiteX3-1047" fmla="*/ 95250 w 2482850"/>
              <a:gd name="connsiteY3-1048" fmla="*/ 997001 h 1568856"/>
              <a:gd name="connsiteX4-1049" fmla="*/ 165100 w 2482850"/>
              <a:gd name="connsiteY4-1050" fmla="*/ 743001 h 1568856"/>
              <a:gd name="connsiteX5-1051" fmla="*/ 165100 w 2482850"/>
              <a:gd name="connsiteY5-1052" fmla="*/ 1003351 h 1568856"/>
              <a:gd name="connsiteX6-1053" fmla="*/ 234950 w 2482850"/>
              <a:gd name="connsiteY6-1054" fmla="*/ 774751 h 1568856"/>
              <a:gd name="connsiteX7-1055" fmla="*/ 298450 w 2482850"/>
              <a:gd name="connsiteY7-1056" fmla="*/ 946201 h 1568856"/>
              <a:gd name="connsiteX8-1057" fmla="*/ 298450 w 2482850"/>
              <a:gd name="connsiteY8-1058" fmla="*/ 711251 h 1568856"/>
              <a:gd name="connsiteX9-1059" fmla="*/ 330200 w 2482850"/>
              <a:gd name="connsiteY9-1060" fmla="*/ 908101 h 1568856"/>
              <a:gd name="connsiteX10-1061" fmla="*/ 330200 w 2482850"/>
              <a:gd name="connsiteY10-1062" fmla="*/ 717601 h 1568856"/>
              <a:gd name="connsiteX11-1063" fmla="*/ 355600 w 2482850"/>
              <a:gd name="connsiteY11-1064" fmla="*/ 920801 h 1568856"/>
              <a:gd name="connsiteX12-1065" fmla="*/ 374650 w 2482850"/>
              <a:gd name="connsiteY12-1066" fmla="*/ 698551 h 1568856"/>
              <a:gd name="connsiteX13-1067" fmla="*/ 374650 w 2482850"/>
              <a:gd name="connsiteY13-1068" fmla="*/ 901751 h 1568856"/>
              <a:gd name="connsiteX14-1069" fmla="*/ 444500 w 2482850"/>
              <a:gd name="connsiteY14-1070" fmla="*/ 717601 h 1568856"/>
              <a:gd name="connsiteX15-1071" fmla="*/ 444500 w 2482850"/>
              <a:gd name="connsiteY15-1072" fmla="*/ 857301 h 1568856"/>
              <a:gd name="connsiteX16-1073" fmla="*/ 488950 w 2482850"/>
              <a:gd name="connsiteY16-1074" fmla="*/ 723951 h 1568856"/>
              <a:gd name="connsiteX17-1075" fmla="*/ 501650 w 2482850"/>
              <a:gd name="connsiteY17-1076" fmla="*/ 850951 h 1568856"/>
              <a:gd name="connsiteX18-1077" fmla="*/ 501650 w 2482850"/>
              <a:gd name="connsiteY18-1078" fmla="*/ 698551 h 1568856"/>
              <a:gd name="connsiteX19-1079" fmla="*/ 577850 w 2482850"/>
              <a:gd name="connsiteY19-1080" fmla="*/ 1009701 h 1568856"/>
              <a:gd name="connsiteX20-1081" fmla="*/ 628650 w 2482850"/>
              <a:gd name="connsiteY20-1082" fmla="*/ 533451 h 1568856"/>
              <a:gd name="connsiteX21-1083" fmla="*/ 654050 w 2482850"/>
              <a:gd name="connsiteY21-1084" fmla="*/ 692201 h 1568856"/>
              <a:gd name="connsiteX22-1085" fmla="*/ 723900 w 2482850"/>
              <a:gd name="connsiteY22-1086" fmla="*/ 508051 h 1568856"/>
              <a:gd name="connsiteX23-1087" fmla="*/ 730250 w 2482850"/>
              <a:gd name="connsiteY23-1088" fmla="*/ 641401 h 1568856"/>
              <a:gd name="connsiteX24-1089" fmla="*/ 793750 w 2482850"/>
              <a:gd name="connsiteY24-1090" fmla="*/ 520751 h 1568856"/>
              <a:gd name="connsiteX25-1091" fmla="*/ 793750 w 2482850"/>
              <a:gd name="connsiteY25-1092" fmla="*/ 647751 h 1568856"/>
              <a:gd name="connsiteX26-1093" fmla="*/ 857250 w 2482850"/>
              <a:gd name="connsiteY26-1094" fmla="*/ 431851 h 1568856"/>
              <a:gd name="connsiteX27-1095" fmla="*/ 863600 w 2482850"/>
              <a:gd name="connsiteY27-1096" fmla="*/ 654101 h 1568856"/>
              <a:gd name="connsiteX28-1097" fmla="*/ 933450 w 2482850"/>
              <a:gd name="connsiteY28-1098" fmla="*/ 51 h 1568856"/>
              <a:gd name="connsiteX29-1099" fmla="*/ 990600 w 2482850"/>
              <a:gd name="connsiteY29-1100" fmla="*/ 692201 h 1568856"/>
              <a:gd name="connsiteX30-1101" fmla="*/ 1041400 w 2482850"/>
              <a:gd name="connsiteY30-1102" fmla="*/ 381051 h 1568856"/>
              <a:gd name="connsiteX31-1103" fmla="*/ 1066800 w 2482850"/>
              <a:gd name="connsiteY31-1104" fmla="*/ 685851 h 1568856"/>
              <a:gd name="connsiteX32-1105" fmla="*/ 1073150 w 2482850"/>
              <a:gd name="connsiteY32-1106" fmla="*/ 412801 h 1568856"/>
              <a:gd name="connsiteX33-1107" fmla="*/ 1092200 w 2482850"/>
              <a:gd name="connsiteY33-1108" fmla="*/ 596951 h 1568856"/>
              <a:gd name="connsiteX34-1109" fmla="*/ 1200150 w 2482850"/>
              <a:gd name="connsiteY34-1110" fmla="*/ 1181151 h 1568856"/>
              <a:gd name="connsiteX35-1111" fmla="*/ 1231900 w 2482850"/>
              <a:gd name="connsiteY35-1112" fmla="*/ 1066851 h 1568856"/>
              <a:gd name="connsiteX36-1113" fmla="*/ 1270000 w 2482850"/>
              <a:gd name="connsiteY36-1114" fmla="*/ 1295451 h 1568856"/>
              <a:gd name="connsiteX37-1115" fmla="*/ 1314450 w 2482850"/>
              <a:gd name="connsiteY37-1116" fmla="*/ 1117651 h 1568856"/>
              <a:gd name="connsiteX38-1117" fmla="*/ 1327150 w 2482850"/>
              <a:gd name="connsiteY38-1118" fmla="*/ 1378001 h 1568856"/>
              <a:gd name="connsiteX39-1119" fmla="*/ 1441450 w 2482850"/>
              <a:gd name="connsiteY39-1120" fmla="*/ 933501 h 1568856"/>
              <a:gd name="connsiteX40-1121" fmla="*/ 1460500 w 2482850"/>
              <a:gd name="connsiteY40-1122" fmla="*/ 1562151 h 1568856"/>
              <a:gd name="connsiteX41-1123" fmla="*/ 1644650 w 2482850"/>
              <a:gd name="connsiteY41-1124" fmla="*/ 1270051 h 1568856"/>
              <a:gd name="connsiteX42-1125" fmla="*/ 1701800 w 2482850"/>
              <a:gd name="connsiteY42-1126" fmla="*/ 1352601 h 1568856"/>
              <a:gd name="connsiteX43-1127" fmla="*/ 1765300 w 2482850"/>
              <a:gd name="connsiteY43-1128" fmla="*/ 1149401 h 1568856"/>
              <a:gd name="connsiteX44-1129" fmla="*/ 1784350 w 2482850"/>
              <a:gd name="connsiteY44-1130" fmla="*/ 1270051 h 1568856"/>
              <a:gd name="connsiteX45-1131" fmla="*/ 1790700 w 2482850"/>
              <a:gd name="connsiteY45-1132" fmla="*/ 1054151 h 1568856"/>
              <a:gd name="connsiteX46-1133" fmla="*/ 1835150 w 2482850"/>
              <a:gd name="connsiteY46-1134" fmla="*/ 1314501 h 1568856"/>
              <a:gd name="connsiteX47-1135" fmla="*/ 1873250 w 2482850"/>
              <a:gd name="connsiteY47-1136" fmla="*/ 933501 h 1568856"/>
              <a:gd name="connsiteX48-1137" fmla="*/ 1873250 w 2482850"/>
              <a:gd name="connsiteY48-1138" fmla="*/ 1117651 h 1568856"/>
              <a:gd name="connsiteX49-1139" fmla="*/ 1930400 w 2482850"/>
              <a:gd name="connsiteY49-1140" fmla="*/ 901751 h 1568856"/>
              <a:gd name="connsiteX50-1141" fmla="*/ 1968500 w 2482850"/>
              <a:gd name="connsiteY50-1142" fmla="*/ 1085901 h 1568856"/>
              <a:gd name="connsiteX51-1143" fmla="*/ 1981200 w 2482850"/>
              <a:gd name="connsiteY51-1144" fmla="*/ 914451 h 1568856"/>
              <a:gd name="connsiteX52-1145" fmla="*/ 2095500 w 2482850"/>
              <a:gd name="connsiteY52-1146" fmla="*/ 1124001 h 1568856"/>
              <a:gd name="connsiteX53-1147" fmla="*/ 2114550 w 2482850"/>
              <a:gd name="connsiteY53-1148" fmla="*/ 895401 h 1568856"/>
              <a:gd name="connsiteX54-1149" fmla="*/ 2127250 w 2482850"/>
              <a:gd name="connsiteY54-1150" fmla="*/ 1104951 h 1568856"/>
              <a:gd name="connsiteX55-1151" fmla="*/ 2139950 w 2482850"/>
              <a:gd name="connsiteY55-1152" fmla="*/ 971601 h 1568856"/>
              <a:gd name="connsiteX56-1153" fmla="*/ 2139950 w 2482850"/>
              <a:gd name="connsiteY56-1154" fmla="*/ 1085901 h 1568856"/>
              <a:gd name="connsiteX57-1155" fmla="*/ 2190750 w 2482850"/>
              <a:gd name="connsiteY57-1156" fmla="*/ 977951 h 1568856"/>
              <a:gd name="connsiteX58-1157" fmla="*/ 2235200 w 2482850"/>
              <a:gd name="connsiteY58-1158" fmla="*/ 1143051 h 1568856"/>
              <a:gd name="connsiteX59-1159" fmla="*/ 2235200 w 2482850"/>
              <a:gd name="connsiteY59-1160" fmla="*/ 914451 h 1568856"/>
              <a:gd name="connsiteX60-1161" fmla="*/ 2286000 w 2482850"/>
              <a:gd name="connsiteY60-1162" fmla="*/ 1181151 h 1568856"/>
              <a:gd name="connsiteX61-1163" fmla="*/ 2330450 w 2482850"/>
              <a:gd name="connsiteY61-1164" fmla="*/ 933501 h 1568856"/>
              <a:gd name="connsiteX62-1165" fmla="*/ 2343150 w 2482850"/>
              <a:gd name="connsiteY62-1166" fmla="*/ 1200201 h 1568856"/>
              <a:gd name="connsiteX63-1167" fmla="*/ 2413000 w 2482850"/>
              <a:gd name="connsiteY63-1168" fmla="*/ 971601 h 1568856"/>
              <a:gd name="connsiteX64-1169" fmla="*/ 2482850 w 2482850"/>
              <a:gd name="connsiteY64-1170" fmla="*/ 1244651 h 1568856"/>
              <a:gd name="connsiteX0-1171" fmla="*/ 0 w 2482850"/>
              <a:gd name="connsiteY0-1172" fmla="*/ 838251 h 1567896"/>
              <a:gd name="connsiteX1-1173" fmla="*/ 38100 w 2482850"/>
              <a:gd name="connsiteY1-1174" fmla="*/ 958901 h 1567896"/>
              <a:gd name="connsiteX2-1175" fmla="*/ 82550 w 2482850"/>
              <a:gd name="connsiteY2-1176" fmla="*/ 781101 h 1567896"/>
              <a:gd name="connsiteX3-1177" fmla="*/ 95250 w 2482850"/>
              <a:gd name="connsiteY3-1178" fmla="*/ 997001 h 1567896"/>
              <a:gd name="connsiteX4-1179" fmla="*/ 165100 w 2482850"/>
              <a:gd name="connsiteY4-1180" fmla="*/ 743001 h 1567896"/>
              <a:gd name="connsiteX5-1181" fmla="*/ 165100 w 2482850"/>
              <a:gd name="connsiteY5-1182" fmla="*/ 1003351 h 1567896"/>
              <a:gd name="connsiteX6-1183" fmla="*/ 234950 w 2482850"/>
              <a:gd name="connsiteY6-1184" fmla="*/ 774751 h 1567896"/>
              <a:gd name="connsiteX7-1185" fmla="*/ 298450 w 2482850"/>
              <a:gd name="connsiteY7-1186" fmla="*/ 946201 h 1567896"/>
              <a:gd name="connsiteX8-1187" fmla="*/ 298450 w 2482850"/>
              <a:gd name="connsiteY8-1188" fmla="*/ 711251 h 1567896"/>
              <a:gd name="connsiteX9-1189" fmla="*/ 330200 w 2482850"/>
              <a:gd name="connsiteY9-1190" fmla="*/ 908101 h 1567896"/>
              <a:gd name="connsiteX10-1191" fmla="*/ 330200 w 2482850"/>
              <a:gd name="connsiteY10-1192" fmla="*/ 717601 h 1567896"/>
              <a:gd name="connsiteX11-1193" fmla="*/ 355600 w 2482850"/>
              <a:gd name="connsiteY11-1194" fmla="*/ 920801 h 1567896"/>
              <a:gd name="connsiteX12-1195" fmla="*/ 374650 w 2482850"/>
              <a:gd name="connsiteY12-1196" fmla="*/ 698551 h 1567896"/>
              <a:gd name="connsiteX13-1197" fmla="*/ 374650 w 2482850"/>
              <a:gd name="connsiteY13-1198" fmla="*/ 901751 h 1567896"/>
              <a:gd name="connsiteX14-1199" fmla="*/ 444500 w 2482850"/>
              <a:gd name="connsiteY14-1200" fmla="*/ 717601 h 1567896"/>
              <a:gd name="connsiteX15-1201" fmla="*/ 444500 w 2482850"/>
              <a:gd name="connsiteY15-1202" fmla="*/ 857301 h 1567896"/>
              <a:gd name="connsiteX16-1203" fmla="*/ 488950 w 2482850"/>
              <a:gd name="connsiteY16-1204" fmla="*/ 723951 h 1567896"/>
              <a:gd name="connsiteX17-1205" fmla="*/ 501650 w 2482850"/>
              <a:gd name="connsiteY17-1206" fmla="*/ 850951 h 1567896"/>
              <a:gd name="connsiteX18-1207" fmla="*/ 501650 w 2482850"/>
              <a:gd name="connsiteY18-1208" fmla="*/ 698551 h 1567896"/>
              <a:gd name="connsiteX19-1209" fmla="*/ 577850 w 2482850"/>
              <a:gd name="connsiteY19-1210" fmla="*/ 1009701 h 1567896"/>
              <a:gd name="connsiteX20-1211" fmla="*/ 628650 w 2482850"/>
              <a:gd name="connsiteY20-1212" fmla="*/ 533451 h 1567896"/>
              <a:gd name="connsiteX21-1213" fmla="*/ 654050 w 2482850"/>
              <a:gd name="connsiteY21-1214" fmla="*/ 692201 h 1567896"/>
              <a:gd name="connsiteX22-1215" fmla="*/ 723900 w 2482850"/>
              <a:gd name="connsiteY22-1216" fmla="*/ 508051 h 1567896"/>
              <a:gd name="connsiteX23-1217" fmla="*/ 730250 w 2482850"/>
              <a:gd name="connsiteY23-1218" fmla="*/ 641401 h 1567896"/>
              <a:gd name="connsiteX24-1219" fmla="*/ 793750 w 2482850"/>
              <a:gd name="connsiteY24-1220" fmla="*/ 520751 h 1567896"/>
              <a:gd name="connsiteX25-1221" fmla="*/ 793750 w 2482850"/>
              <a:gd name="connsiteY25-1222" fmla="*/ 647751 h 1567896"/>
              <a:gd name="connsiteX26-1223" fmla="*/ 857250 w 2482850"/>
              <a:gd name="connsiteY26-1224" fmla="*/ 431851 h 1567896"/>
              <a:gd name="connsiteX27-1225" fmla="*/ 863600 w 2482850"/>
              <a:gd name="connsiteY27-1226" fmla="*/ 654101 h 1567896"/>
              <a:gd name="connsiteX28-1227" fmla="*/ 933450 w 2482850"/>
              <a:gd name="connsiteY28-1228" fmla="*/ 51 h 1567896"/>
              <a:gd name="connsiteX29-1229" fmla="*/ 990600 w 2482850"/>
              <a:gd name="connsiteY29-1230" fmla="*/ 692201 h 1567896"/>
              <a:gd name="connsiteX30-1231" fmla="*/ 1041400 w 2482850"/>
              <a:gd name="connsiteY30-1232" fmla="*/ 381051 h 1567896"/>
              <a:gd name="connsiteX31-1233" fmla="*/ 1066800 w 2482850"/>
              <a:gd name="connsiteY31-1234" fmla="*/ 685851 h 1567896"/>
              <a:gd name="connsiteX32-1235" fmla="*/ 1073150 w 2482850"/>
              <a:gd name="connsiteY32-1236" fmla="*/ 412801 h 1567896"/>
              <a:gd name="connsiteX33-1237" fmla="*/ 1092200 w 2482850"/>
              <a:gd name="connsiteY33-1238" fmla="*/ 596951 h 1567896"/>
              <a:gd name="connsiteX34-1239" fmla="*/ 1200150 w 2482850"/>
              <a:gd name="connsiteY34-1240" fmla="*/ 1181151 h 1567896"/>
              <a:gd name="connsiteX35-1241" fmla="*/ 1231900 w 2482850"/>
              <a:gd name="connsiteY35-1242" fmla="*/ 1066851 h 1567896"/>
              <a:gd name="connsiteX36-1243" fmla="*/ 1270000 w 2482850"/>
              <a:gd name="connsiteY36-1244" fmla="*/ 1295451 h 1567896"/>
              <a:gd name="connsiteX37-1245" fmla="*/ 1314450 w 2482850"/>
              <a:gd name="connsiteY37-1246" fmla="*/ 1117651 h 1567896"/>
              <a:gd name="connsiteX38-1247" fmla="*/ 1327150 w 2482850"/>
              <a:gd name="connsiteY38-1248" fmla="*/ 1378001 h 1567896"/>
              <a:gd name="connsiteX39-1249" fmla="*/ 1441450 w 2482850"/>
              <a:gd name="connsiteY39-1250" fmla="*/ 933501 h 1567896"/>
              <a:gd name="connsiteX40-1251" fmla="*/ 1460500 w 2482850"/>
              <a:gd name="connsiteY40-1252" fmla="*/ 1562151 h 1567896"/>
              <a:gd name="connsiteX41-1253" fmla="*/ 1568450 w 2482850"/>
              <a:gd name="connsiteY41-1254" fmla="*/ 1251001 h 1567896"/>
              <a:gd name="connsiteX42-1255" fmla="*/ 1701800 w 2482850"/>
              <a:gd name="connsiteY42-1256" fmla="*/ 1352601 h 1567896"/>
              <a:gd name="connsiteX43-1257" fmla="*/ 1765300 w 2482850"/>
              <a:gd name="connsiteY43-1258" fmla="*/ 1149401 h 1567896"/>
              <a:gd name="connsiteX44-1259" fmla="*/ 1784350 w 2482850"/>
              <a:gd name="connsiteY44-1260" fmla="*/ 1270051 h 1567896"/>
              <a:gd name="connsiteX45-1261" fmla="*/ 1790700 w 2482850"/>
              <a:gd name="connsiteY45-1262" fmla="*/ 1054151 h 1567896"/>
              <a:gd name="connsiteX46-1263" fmla="*/ 1835150 w 2482850"/>
              <a:gd name="connsiteY46-1264" fmla="*/ 1314501 h 1567896"/>
              <a:gd name="connsiteX47-1265" fmla="*/ 1873250 w 2482850"/>
              <a:gd name="connsiteY47-1266" fmla="*/ 933501 h 1567896"/>
              <a:gd name="connsiteX48-1267" fmla="*/ 1873250 w 2482850"/>
              <a:gd name="connsiteY48-1268" fmla="*/ 1117651 h 1567896"/>
              <a:gd name="connsiteX49-1269" fmla="*/ 1930400 w 2482850"/>
              <a:gd name="connsiteY49-1270" fmla="*/ 901751 h 1567896"/>
              <a:gd name="connsiteX50-1271" fmla="*/ 1968500 w 2482850"/>
              <a:gd name="connsiteY50-1272" fmla="*/ 1085901 h 1567896"/>
              <a:gd name="connsiteX51-1273" fmla="*/ 1981200 w 2482850"/>
              <a:gd name="connsiteY51-1274" fmla="*/ 914451 h 1567896"/>
              <a:gd name="connsiteX52-1275" fmla="*/ 2095500 w 2482850"/>
              <a:gd name="connsiteY52-1276" fmla="*/ 1124001 h 1567896"/>
              <a:gd name="connsiteX53-1277" fmla="*/ 2114550 w 2482850"/>
              <a:gd name="connsiteY53-1278" fmla="*/ 895401 h 1567896"/>
              <a:gd name="connsiteX54-1279" fmla="*/ 2127250 w 2482850"/>
              <a:gd name="connsiteY54-1280" fmla="*/ 1104951 h 1567896"/>
              <a:gd name="connsiteX55-1281" fmla="*/ 2139950 w 2482850"/>
              <a:gd name="connsiteY55-1282" fmla="*/ 971601 h 1567896"/>
              <a:gd name="connsiteX56-1283" fmla="*/ 2139950 w 2482850"/>
              <a:gd name="connsiteY56-1284" fmla="*/ 1085901 h 1567896"/>
              <a:gd name="connsiteX57-1285" fmla="*/ 2190750 w 2482850"/>
              <a:gd name="connsiteY57-1286" fmla="*/ 977951 h 1567896"/>
              <a:gd name="connsiteX58-1287" fmla="*/ 2235200 w 2482850"/>
              <a:gd name="connsiteY58-1288" fmla="*/ 1143051 h 1567896"/>
              <a:gd name="connsiteX59-1289" fmla="*/ 2235200 w 2482850"/>
              <a:gd name="connsiteY59-1290" fmla="*/ 914451 h 1567896"/>
              <a:gd name="connsiteX60-1291" fmla="*/ 2286000 w 2482850"/>
              <a:gd name="connsiteY60-1292" fmla="*/ 1181151 h 1567896"/>
              <a:gd name="connsiteX61-1293" fmla="*/ 2330450 w 2482850"/>
              <a:gd name="connsiteY61-1294" fmla="*/ 933501 h 1567896"/>
              <a:gd name="connsiteX62-1295" fmla="*/ 2343150 w 2482850"/>
              <a:gd name="connsiteY62-1296" fmla="*/ 1200201 h 1567896"/>
              <a:gd name="connsiteX63-1297" fmla="*/ 2413000 w 2482850"/>
              <a:gd name="connsiteY63-1298" fmla="*/ 971601 h 1567896"/>
              <a:gd name="connsiteX64-1299" fmla="*/ 2482850 w 2482850"/>
              <a:gd name="connsiteY64-1300" fmla="*/ 1244651 h 1567896"/>
              <a:gd name="connsiteX0-1301" fmla="*/ 0 w 2482850"/>
              <a:gd name="connsiteY0-1302" fmla="*/ 838251 h 1561630"/>
              <a:gd name="connsiteX1-1303" fmla="*/ 38100 w 2482850"/>
              <a:gd name="connsiteY1-1304" fmla="*/ 958901 h 1561630"/>
              <a:gd name="connsiteX2-1305" fmla="*/ 82550 w 2482850"/>
              <a:gd name="connsiteY2-1306" fmla="*/ 781101 h 1561630"/>
              <a:gd name="connsiteX3-1307" fmla="*/ 95250 w 2482850"/>
              <a:gd name="connsiteY3-1308" fmla="*/ 997001 h 1561630"/>
              <a:gd name="connsiteX4-1309" fmla="*/ 165100 w 2482850"/>
              <a:gd name="connsiteY4-1310" fmla="*/ 743001 h 1561630"/>
              <a:gd name="connsiteX5-1311" fmla="*/ 165100 w 2482850"/>
              <a:gd name="connsiteY5-1312" fmla="*/ 1003351 h 1561630"/>
              <a:gd name="connsiteX6-1313" fmla="*/ 234950 w 2482850"/>
              <a:gd name="connsiteY6-1314" fmla="*/ 774751 h 1561630"/>
              <a:gd name="connsiteX7-1315" fmla="*/ 298450 w 2482850"/>
              <a:gd name="connsiteY7-1316" fmla="*/ 946201 h 1561630"/>
              <a:gd name="connsiteX8-1317" fmla="*/ 298450 w 2482850"/>
              <a:gd name="connsiteY8-1318" fmla="*/ 711251 h 1561630"/>
              <a:gd name="connsiteX9-1319" fmla="*/ 330200 w 2482850"/>
              <a:gd name="connsiteY9-1320" fmla="*/ 908101 h 1561630"/>
              <a:gd name="connsiteX10-1321" fmla="*/ 330200 w 2482850"/>
              <a:gd name="connsiteY10-1322" fmla="*/ 717601 h 1561630"/>
              <a:gd name="connsiteX11-1323" fmla="*/ 355600 w 2482850"/>
              <a:gd name="connsiteY11-1324" fmla="*/ 920801 h 1561630"/>
              <a:gd name="connsiteX12-1325" fmla="*/ 374650 w 2482850"/>
              <a:gd name="connsiteY12-1326" fmla="*/ 698551 h 1561630"/>
              <a:gd name="connsiteX13-1327" fmla="*/ 374650 w 2482850"/>
              <a:gd name="connsiteY13-1328" fmla="*/ 901751 h 1561630"/>
              <a:gd name="connsiteX14-1329" fmla="*/ 444500 w 2482850"/>
              <a:gd name="connsiteY14-1330" fmla="*/ 717601 h 1561630"/>
              <a:gd name="connsiteX15-1331" fmla="*/ 444500 w 2482850"/>
              <a:gd name="connsiteY15-1332" fmla="*/ 857301 h 1561630"/>
              <a:gd name="connsiteX16-1333" fmla="*/ 488950 w 2482850"/>
              <a:gd name="connsiteY16-1334" fmla="*/ 723951 h 1561630"/>
              <a:gd name="connsiteX17-1335" fmla="*/ 501650 w 2482850"/>
              <a:gd name="connsiteY17-1336" fmla="*/ 850951 h 1561630"/>
              <a:gd name="connsiteX18-1337" fmla="*/ 501650 w 2482850"/>
              <a:gd name="connsiteY18-1338" fmla="*/ 698551 h 1561630"/>
              <a:gd name="connsiteX19-1339" fmla="*/ 577850 w 2482850"/>
              <a:gd name="connsiteY19-1340" fmla="*/ 1009701 h 1561630"/>
              <a:gd name="connsiteX20-1341" fmla="*/ 628650 w 2482850"/>
              <a:gd name="connsiteY20-1342" fmla="*/ 533451 h 1561630"/>
              <a:gd name="connsiteX21-1343" fmla="*/ 654050 w 2482850"/>
              <a:gd name="connsiteY21-1344" fmla="*/ 692201 h 1561630"/>
              <a:gd name="connsiteX22-1345" fmla="*/ 723900 w 2482850"/>
              <a:gd name="connsiteY22-1346" fmla="*/ 508051 h 1561630"/>
              <a:gd name="connsiteX23-1347" fmla="*/ 730250 w 2482850"/>
              <a:gd name="connsiteY23-1348" fmla="*/ 641401 h 1561630"/>
              <a:gd name="connsiteX24-1349" fmla="*/ 793750 w 2482850"/>
              <a:gd name="connsiteY24-1350" fmla="*/ 520751 h 1561630"/>
              <a:gd name="connsiteX25-1351" fmla="*/ 793750 w 2482850"/>
              <a:gd name="connsiteY25-1352" fmla="*/ 647751 h 1561630"/>
              <a:gd name="connsiteX26-1353" fmla="*/ 857250 w 2482850"/>
              <a:gd name="connsiteY26-1354" fmla="*/ 431851 h 1561630"/>
              <a:gd name="connsiteX27-1355" fmla="*/ 863600 w 2482850"/>
              <a:gd name="connsiteY27-1356" fmla="*/ 654101 h 1561630"/>
              <a:gd name="connsiteX28-1357" fmla="*/ 933450 w 2482850"/>
              <a:gd name="connsiteY28-1358" fmla="*/ 51 h 1561630"/>
              <a:gd name="connsiteX29-1359" fmla="*/ 990600 w 2482850"/>
              <a:gd name="connsiteY29-1360" fmla="*/ 692201 h 1561630"/>
              <a:gd name="connsiteX30-1361" fmla="*/ 1041400 w 2482850"/>
              <a:gd name="connsiteY30-1362" fmla="*/ 381051 h 1561630"/>
              <a:gd name="connsiteX31-1363" fmla="*/ 1066800 w 2482850"/>
              <a:gd name="connsiteY31-1364" fmla="*/ 685851 h 1561630"/>
              <a:gd name="connsiteX32-1365" fmla="*/ 1073150 w 2482850"/>
              <a:gd name="connsiteY32-1366" fmla="*/ 412801 h 1561630"/>
              <a:gd name="connsiteX33-1367" fmla="*/ 1092200 w 2482850"/>
              <a:gd name="connsiteY33-1368" fmla="*/ 596951 h 1561630"/>
              <a:gd name="connsiteX34-1369" fmla="*/ 1200150 w 2482850"/>
              <a:gd name="connsiteY34-1370" fmla="*/ 1181151 h 1561630"/>
              <a:gd name="connsiteX35-1371" fmla="*/ 1231900 w 2482850"/>
              <a:gd name="connsiteY35-1372" fmla="*/ 1066851 h 1561630"/>
              <a:gd name="connsiteX36-1373" fmla="*/ 1270000 w 2482850"/>
              <a:gd name="connsiteY36-1374" fmla="*/ 1295451 h 1561630"/>
              <a:gd name="connsiteX37-1375" fmla="*/ 1314450 w 2482850"/>
              <a:gd name="connsiteY37-1376" fmla="*/ 1117651 h 1561630"/>
              <a:gd name="connsiteX38-1377" fmla="*/ 1327150 w 2482850"/>
              <a:gd name="connsiteY38-1378" fmla="*/ 1378001 h 1561630"/>
              <a:gd name="connsiteX39-1379" fmla="*/ 1441450 w 2482850"/>
              <a:gd name="connsiteY39-1380" fmla="*/ 933501 h 1561630"/>
              <a:gd name="connsiteX40-1381" fmla="*/ 1498600 w 2482850"/>
              <a:gd name="connsiteY40-1382" fmla="*/ 1555801 h 1561630"/>
              <a:gd name="connsiteX41-1383" fmla="*/ 1568450 w 2482850"/>
              <a:gd name="connsiteY41-1384" fmla="*/ 1251001 h 1561630"/>
              <a:gd name="connsiteX42-1385" fmla="*/ 1701800 w 2482850"/>
              <a:gd name="connsiteY42-1386" fmla="*/ 1352601 h 1561630"/>
              <a:gd name="connsiteX43-1387" fmla="*/ 1765300 w 2482850"/>
              <a:gd name="connsiteY43-1388" fmla="*/ 1149401 h 1561630"/>
              <a:gd name="connsiteX44-1389" fmla="*/ 1784350 w 2482850"/>
              <a:gd name="connsiteY44-1390" fmla="*/ 1270051 h 1561630"/>
              <a:gd name="connsiteX45-1391" fmla="*/ 1790700 w 2482850"/>
              <a:gd name="connsiteY45-1392" fmla="*/ 1054151 h 1561630"/>
              <a:gd name="connsiteX46-1393" fmla="*/ 1835150 w 2482850"/>
              <a:gd name="connsiteY46-1394" fmla="*/ 1314501 h 1561630"/>
              <a:gd name="connsiteX47-1395" fmla="*/ 1873250 w 2482850"/>
              <a:gd name="connsiteY47-1396" fmla="*/ 933501 h 1561630"/>
              <a:gd name="connsiteX48-1397" fmla="*/ 1873250 w 2482850"/>
              <a:gd name="connsiteY48-1398" fmla="*/ 1117651 h 1561630"/>
              <a:gd name="connsiteX49-1399" fmla="*/ 1930400 w 2482850"/>
              <a:gd name="connsiteY49-1400" fmla="*/ 901751 h 1561630"/>
              <a:gd name="connsiteX50-1401" fmla="*/ 1968500 w 2482850"/>
              <a:gd name="connsiteY50-1402" fmla="*/ 1085901 h 1561630"/>
              <a:gd name="connsiteX51-1403" fmla="*/ 1981200 w 2482850"/>
              <a:gd name="connsiteY51-1404" fmla="*/ 914451 h 1561630"/>
              <a:gd name="connsiteX52-1405" fmla="*/ 2095500 w 2482850"/>
              <a:gd name="connsiteY52-1406" fmla="*/ 1124001 h 1561630"/>
              <a:gd name="connsiteX53-1407" fmla="*/ 2114550 w 2482850"/>
              <a:gd name="connsiteY53-1408" fmla="*/ 895401 h 1561630"/>
              <a:gd name="connsiteX54-1409" fmla="*/ 2127250 w 2482850"/>
              <a:gd name="connsiteY54-1410" fmla="*/ 1104951 h 1561630"/>
              <a:gd name="connsiteX55-1411" fmla="*/ 2139950 w 2482850"/>
              <a:gd name="connsiteY55-1412" fmla="*/ 971601 h 1561630"/>
              <a:gd name="connsiteX56-1413" fmla="*/ 2139950 w 2482850"/>
              <a:gd name="connsiteY56-1414" fmla="*/ 1085901 h 1561630"/>
              <a:gd name="connsiteX57-1415" fmla="*/ 2190750 w 2482850"/>
              <a:gd name="connsiteY57-1416" fmla="*/ 977951 h 1561630"/>
              <a:gd name="connsiteX58-1417" fmla="*/ 2235200 w 2482850"/>
              <a:gd name="connsiteY58-1418" fmla="*/ 1143051 h 1561630"/>
              <a:gd name="connsiteX59-1419" fmla="*/ 2235200 w 2482850"/>
              <a:gd name="connsiteY59-1420" fmla="*/ 914451 h 1561630"/>
              <a:gd name="connsiteX60-1421" fmla="*/ 2286000 w 2482850"/>
              <a:gd name="connsiteY60-1422" fmla="*/ 1181151 h 1561630"/>
              <a:gd name="connsiteX61-1423" fmla="*/ 2330450 w 2482850"/>
              <a:gd name="connsiteY61-1424" fmla="*/ 933501 h 1561630"/>
              <a:gd name="connsiteX62-1425" fmla="*/ 2343150 w 2482850"/>
              <a:gd name="connsiteY62-1426" fmla="*/ 1200201 h 1561630"/>
              <a:gd name="connsiteX63-1427" fmla="*/ 2413000 w 2482850"/>
              <a:gd name="connsiteY63-1428" fmla="*/ 971601 h 1561630"/>
              <a:gd name="connsiteX64-1429" fmla="*/ 2482850 w 2482850"/>
              <a:gd name="connsiteY64-1430" fmla="*/ 1244651 h 1561630"/>
              <a:gd name="connsiteX0-1431" fmla="*/ 0 w 2482850"/>
              <a:gd name="connsiteY0-1432" fmla="*/ 1009691 h 1733070"/>
              <a:gd name="connsiteX1-1433" fmla="*/ 38100 w 2482850"/>
              <a:gd name="connsiteY1-1434" fmla="*/ 1130341 h 1733070"/>
              <a:gd name="connsiteX2-1435" fmla="*/ 82550 w 2482850"/>
              <a:gd name="connsiteY2-1436" fmla="*/ 952541 h 1733070"/>
              <a:gd name="connsiteX3-1437" fmla="*/ 95250 w 2482850"/>
              <a:gd name="connsiteY3-1438" fmla="*/ 1168441 h 1733070"/>
              <a:gd name="connsiteX4-1439" fmla="*/ 165100 w 2482850"/>
              <a:gd name="connsiteY4-1440" fmla="*/ 914441 h 1733070"/>
              <a:gd name="connsiteX5-1441" fmla="*/ 165100 w 2482850"/>
              <a:gd name="connsiteY5-1442" fmla="*/ 1174791 h 1733070"/>
              <a:gd name="connsiteX6-1443" fmla="*/ 234950 w 2482850"/>
              <a:gd name="connsiteY6-1444" fmla="*/ 946191 h 1733070"/>
              <a:gd name="connsiteX7-1445" fmla="*/ 298450 w 2482850"/>
              <a:gd name="connsiteY7-1446" fmla="*/ 1117641 h 1733070"/>
              <a:gd name="connsiteX8-1447" fmla="*/ 298450 w 2482850"/>
              <a:gd name="connsiteY8-1448" fmla="*/ 882691 h 1733070"/>
              <a:gd name="connsiteX9-1449" fmla="*/ 330200 w 2482850"/>
              <a:gd name="connsiteY9-1450" fmla="*/ 1079541 h 1733070"/>
              <a:gd name="connsiteX10-1451" fmla="*/ 330200 w 2482850"/>
              <a:gd name="connsiteY10-1452" fmla="*/ 889041 h 1733070"/>
              <a:gd name="connsiteX11-1453" fmla="*/ 355600 w 2482850"/>
              <a:gd name="connsiteY11-1454" fmla="*/ 1092241 h 1733070"/>
              <a:gd name="connsiteX12-1455" fmla="*/ 374650 w 2482850"/>
              <a:gd name="connsiteY12-1456" fmla="*/ 869991 h 1733070"/>
              <a:gd name="connsiteX13-1457" fmla="*/ 374650 w 2482850"/>
              <a:gd name="connsiteY13-1458" fmla="*/ 1073191 h 1733070"/>
              <a:gd name="connsiteX14-1459" fmla="*/ 444500 w 2482850"/>
              <a:gd name="connsiteY14-1460" fmla="*/ 889041 h 1733070"/>
              <a:gd name="connsiteX15-1461" fmla="*/ 444500 w 2482850"/>
              <a:gd name="connsiteY15-1462" fmla="*/ 1028741 h 1733070"/>
              <a:gd name="connsiteX16-1463" fmla="*/ 488950 w 2482850"/>
              <a:gd name="connsiteY16-1464" fmla="*/ 895391 h 1733070"/>
              <a:gd name="connsiteX17-1465" fmla="*/ 501650 w 2482850"/>
              <a:gd name="connsiteY17-1466" fmla="*/ 1022391 h 1733070"/>
              <a:gd name="connsiteX18-1467" fmla="*/ 501650 w 2482850"/>
              <a:gd name="connsiteY18-1468" fmla="*/ 869991 h 1733070"/>
              <a:gd name="connsiteX19-1469" fmla="*/ 577850 w 2482850"/>
              <a:gd name="connsiteY19-1470" fmla="*/ 1181141 h 1733070"/>
              <a:gd name="connsiteX20-1471" fmla="*/ 628650 w 2482850"/>
              <a:gd name="connsiteY20-1472" fmla="*/ 704891 h 1733070"/>
              <a:gd name="connsiteX21-1473" fmla="*/ 654050 w 2482850"/>
              <a:gd name="connsiteY21-1474" fmla="*/ 863641 h 1733070"/>
              <a:gd name="connsiteX22-1475" fmla="*/ 723900 w 2482850"/>
              <a:gd name="connsiteY22-1476" fmla="*/ 679491 h 1733070"/>
              <a:gd name="connsiteX23-1477" fmla="*/ 730250 w 2482850"/>
              <a:gd name="connsiteY23-1478" fmla="*/ 812841 h 1733070"/>
              <a:gd name="connsiteX24-1479" fmla="*/ 793750 w 2482850"/>
              <a:gd name="connsiteY24-1480" fmla="*/ 692191 h 1733070"/>
              <a:gd name="connsiteX25-1481" fmla="*/ 793750 w 2482850"/>
              <a:gd name="connsiteY25-1482" fmla="*/ 819191 h 1733070"/>
              <a:gd name="connsiteX26-1483" fmla="*/ 857250 w 2482850"/>
              <a:gd name="connsiteY26-1484" fmla="*/ 603291 h 1733070"/>
              <a:gd name="connsiteX27-1485" fmla="*/ 863600 w 2482850"/>
              <a:gd name="connsiteY27-1486" fmla="*/ 825541 h 1733070"/>
              <a:gd name="connsiteX28-1487" fmla="*/ 933450 w 2482850"/>
              <a:gd name="connsiteY28-1488" fmla="*/ 41 h 1733070"/>
              <a:gd name="connsiteX29-1489" fmla="*/ 990600 w 2482850"/>
              <a:gd name="connsiteY29-1490" fmla="*/ 863641 h 1733070"/>
              <a:gd name="connsiteX30-1491" fmla="*/ 1041400 w 2482850"/>
              <a:gd name="connsiteY30-1492" fmla="*/ 552491 h 1733070"/>
              <a:gd name="connsiteX31-1493" fmla="*/ 1066800 w 2482850"/>
              <a:gd name="connsiteY31-1494" fmla="*/ 857291 h 1733070"/>
              <a:gd name="connsiteX32-1495" fmla="*/ 1073150 w 2482850"/>
              <a:gd name="connsiteY32-1496" fmla="*/ 584241 h 1733070"/>
              <a:gd name="connsiteX33-1497" fmla="*/ 1092200 w 2482850"/>
              <a:gd name="connsiteY33-1498" fmla="*/ 768391 h 1733070"/>
              <a:gd name="connsiteX34-1499" fmla="*/ 1200150 w 2482850"/>
              <a:gd name="connsiteY34-1500" fmla="*/ 1352591 h 1733070"/>
              <a:gd name="connsiteX35-1501" fmla="*/ 1231900 w 2482850"/>
              <a:gd name="connsiteY35-1502" fmla="*/ 1238291 h 1733070"/>
              <a:gd name="connsiteX36-1503" fmla="*/ 1270000 w 2482850"/>
              <a:gd name="connsiteY36-1504" fmla="*/ 1466891 h 1733070"/>
              <a:gd name="connsiteX37-1505" fmla="*/ 1314450 w 2482850"/>
              <a:gd name="connsiteY37-1506" fmla="*/ 1289091 h 1733070"/>
              <a:gd name="connsiteX38-1507" fmla="*/ 1327150 w 2482850"/>
              <a:gd name="connsiteY38-1508" fmla="*/ 1549441 h 1733070"/>
              <a:gd name="connsiteX39-1509" fmla="*/ 1441450 w 2482850"/>
              <a:gd name="connsiteY39-1510" fmla="*/ 1104941 h 1733070"/>
              <a:gd name="connsiteX40-1511" fmla="*/ 1498600 w 2482850"/>
              <a:gd name="connsiteY40-1512" fmla="*/ 1727241 h 1733070"/>
              <a:gd name="connsiteX41-1513" fmla="*/ 1568450 w 2482850"/>
              <a:gd name="connsiteY41-1514" fmla="*/ 1422441 h 1733070"/>
              <a:gd name="connsiteX42-1515" fmla="*/ 1701800 w 2482850"/>
              <a:gd name="connsiteY42-1516" fmla="*/ 1524041 h 1733070"/>
              <a:gd name="connsiteX43-1517" fmla="*/ 1765300 w 2482850"/>
              <a:gd name="connsiteY43-1518" fmla="*/ 1320841 h 1733070"/>
              <a:gd name="connsiteX44-1519" fmla="*/ 1784350 w 2482850"/>
              <a:gd name="connsiteY44-1520" fmla="*/ 1441491 h 1733070"/>
              <a:gd name="connsiteX45-1521" fmla="*/ 1790700 w 2482850"/>
              <a:gd name="connsiteY45-1522" fmla="*/ 1225591 h 1733070"/>
              <a:gd name="connsiteX46-1523" fmla="*/ 1835150 w 2482850"/>
              <a:gd name="connsiteY46-1524" fmla="*/ 1485941 h 1733070"/>
              <a:gd name="connsiteX47-1525" fmla="*/ 1873250 w 2482850"/>
              <a:gd name="connsiteY47-1526" fmla="*/ 1104941 h 1733070"/>
              <a:gd name="connsiteX48-1527" fmla="*/ 1873250 w 2482850"/>
              <a:gd name="connsiteY48-1528" fmla="*/ 1289091 h 1733070"/>
              <a:gd name="connsiteX49-1529" fmla="*/ 1930400 w 2482850"/>
              <a:gd name="connsiteY49-1530" fmla="*/ 1073191 h 1733070"/>
              <a:gd name="connsiteX50-1531" fmla="*/ 1968500 w 2482850"/>
              <a:gd name="connsiteY50-1532" fmla="*/ 1257341 h 1733070"/>
              <a:gd name="connsiteX51-1533" fmla="*/ 1981200 w 2482850"/>
              <a:gd name="connsiteY51-1534" fmla="*/ 1085891 h 1733070"/>
              <a:gd name="connsiteX52-1535" fmla="*/ 2095500 w 2482850"/>
              <a:gd name="connsiteY52-1536" fmla="*/ 1295441 h 1733070"/>
              <a:gd name="connsiteX53-1537" fmla="*/ 2114550 w 2482850"/>
              <a:gd name="connsiteY53-1538" fmla="*/ 1066841 h 1733070"/>
              <a:gd name="connsiteX54-1539" fmla="*/ 2127250 w 2482850"/>
              <a:gd name="connsiteY54-1540" fmla="*/ 1276391 h 1733070"/>
              <a:gd name="connsiteX55-1541" fmla="*/ 2139950 w 2482850"/>
              <a:gd name="connsiteY55-1542" fmla="*/ 1143041 h 1733070"/>
              <a:gd name="connsiteX56-1543" fmla="*/ 2139950 w 2482850"/>
              <a:gd name="connsiteY56-1544" fmla="*/ 1257341 h 1733070"/>
              <a:gd name="connsiteX57-1545" fmla="*/ 2190750 w 2482850"/>
              <a:gd name="connsiteY57-1546" fmla="*/ 1149391 h 1733070"/>
              <a:gd name="connsiteX58-1547" fmla="*/ 2235200 w 2482850"/>
              <a:gd name="connsiteY58-1548" fmla="*/ 1314491 h 1733070"/>
              <a:gd name="connsiteX59-1549" fmla="*/ 2235200 w 2482850"/>
              <a:gd name="connsiteY59-1550" fmla="*/ 1085891 h 1733070"/>
              <a:gd name="connsiteX60-1551" fmla="*/ 2286000 w 2482850"/>
              <a:gd name="connsiteY60-1552" fmla="*/ 1352591 h 1733070"/>
              <a:gd name="connsiteX61-1553" fmla="*/ 2330450 w 2482850"/>
              <a:gd name="connsiteY61-1554" fmla="*/ 1104941 h 1733070"/>
              <a:gd name="connsiteX62-1555" fmla="*/ 2343150 w 2482850"/>
              <a:gd name="connsiteY62-1556" fmla="*/ 1371641 h 1733070"/>
              <a:gd name="connsiteX63-1557" fmla="*/ 2413000 w 2482850"/>
              <a:gd name="connsiteY63-1558" fmla="*/ 1143041 h 1733070"/>
              <a:gd name="connsiteX64-1559" fmla="*/ 2482850 w 2482850"/>
              <a:gd name="connsiteY64-1560" fmla="*/ 1416091 h 1733070"/>
              <a:gd name="connsiteX0-1561" fmla="*/ 0 w 2482850"/>
              <a:gd name="connsiteY0-1562" fmla="*/ 1009705 h 1733084"/>
              <a:gd name="connsiteX1-1563" fmla="*/ 38100 w 2482850"/>
              <a:gd name="connsiteY1-1564" fmla="*/ 1130355 h 1733084"/>
              <a:gd name="connsiteX2-1565" fmla="*/ 82550 w 2482850"/>
              <a:gd name="connsiteY2-1566" fmla="*/ 952555 h 1733084"/>
              <a:gd name="connsiteX3-1567" fmla="*/ 95250 w 2482850"/>
              <a:gd name="connsiteY3-1568" fmla="*/ 1168455 h 1733084"/>
              <a:gd name="connsiteX4-1569" fmla="*/ 165100 w 2482850"/>
              <a:gd name="connsiteY4-1570" fmla="*/ 914455 h 1733084"/>
              <a:gd name="connsiteX5-1571" fmla="*/ 165100 w 2482850"/>
              <a:gd name="connsiteY5-1572" fmla="*/ 1174805 h 1733084"/>
              <a:gd name="connsiteX6-1573" fmla="*/ 234950 w 2482850"/>
              <a:gd name="connsiteY6-1574" fmla="*/ 946205 h 1733084"/>
              <a:gd name="connsiteX7-1575" fmla="*/ 298450 w 2482850"/>
              <a:gd name="connsiteY7-1576" fmla="*/ 1117655 h 1733084"/>
              <a:gd name="connsiteX8-1577" fmla="*/ 298450 w 2482850"/>
              <a:gd name="connsiteY8-1578" fmla="*/ 882705 h 1733084"/>
              <a:gd name="connsiteX9-1579" fmla="*/ 330200 w 2482850"/>
              <a:gd name="connsiteY9-1580" fmla="*/ 1079555 h 1733084"/>
              <a:gd name="connsiteX10-1581" fmla="*/ 330200 w 2482850"/>
              <a:gd name="connsiteY10-1582" fmla="*/ 889055 h 1733084"/>
              <a:gd name="connsiteX11-1583" fmla="*/ 355600 w 2482850"/>
              <a:gd name="connsiteY11-1584" fmla="*/ 1092255 h 1733084"/>
              <a:gd name="connsiteX12-1585" fmla="*/ 374650 w 2482850"/>
              <a:gd name="connsiteY12-1586" fmla="*/ 870005 h 1733084"/>
              <a:gd name="connsiteX13-1587" fmla="*/ 374650 w 2482850"/>
              <a:gd name="connsiteY13-1588" fmla="*/ 1073205 h 1733084"/>
              <a:gd name="connsiteX14-1589" fmla="*/ 444500 w 2482850"/>
              <a:gd name="connsiteY14-1590" fmla="*/ 889055 h 1733084"/>
              <a:gd name="connsiteX15-1591" fmla="*/ 444500 w 2482850"/>
              <a:gd name="connsiteY15-1592" fmla="*/ 1028755 h 1733084"/>
              <a:gd name="connsiteX16-1593" fmla="*/ 488950 w 2482850"/>
              <a:gd name="connsiteY16-1594" fmla="*/ 895405 h 1733084"/>
              <a:gd name="connsiteX17-1595" fmla="*/ 501650 w 2482850"/>
              <a:gd name="connsiteY17-1596" fmla="*/ 1022405 h 1733084"/>
              <a:gd name="connsiteX18-1597" fmla="*/ 501650 w 2482850"/>
              <a:gd name="connsiteY18-1598" fmla="*/ 870005 h 1733084"/>
              <a:gd name="connsiteX19-1599" fmla="*/ 577850 w 2482850"/>
              <a:gd name="connsiteY19-1600" fmla="*/ 1181155 h 1733084"/>
              <a:gd name="connsiteX20-1601" fmla="*/ 628650 w 2482850"/>
              <a:gd name="connsiteY20-1602" fmla="*/ 704905 h 1733084"/>
              <a:gd name="connsiteX21-1603" fmla="*/ 654050 w 2482850"/>
              <a:gd name="connsiteY21-1604" fmla="*/ 863655 h 1733084"/>
              <a:gd name="connsiteX22-1605" fmla="*/ 723900 w 2482850"/>
              <a:gd name="connsiteY22-1606" fmla="*/ 679505 h 1733084"/>
              <a:gd name="connsiteX23-1607" fmla="*/ 730250 w 2482850"/>
              <a:gd name="connsiteY23-1608" fmla="*/ 812855 h 1733084"/>
              <a:gd name="connsiteX24-1609" fmla="*/ 793750 w 2482850"/>
              <a:gd name="connsiteY24-1610" fmla="*/ 692205 h 1733084"/>
              <a:gd name="connsiteX25-1611" fmla="*/ 793750 w 2482850"/>
              <a:gd name="connsiteY25-1612" fmla="*/ 819205 h 1733084"/>
              <a:gd name="connsiteX26-1613" fmla="*/ 857250 w 2482850"/>
              <a:gd name="connsiteY26-1614" fmla="*/ 603305 h 1733084"/>
              <a:gd name="connsiteX27-1615" fmla="*/ 863600 w 2482850"/>
              <a:gd name="connsiteY27-1616" fmla="*/ 825555 h 1733084"/>
              <a:gd name="connsiteX28-1617" fmla="*/ 933450 w 2482850"/>
              <a:gd name="connsiteY28-1618" fmla="*/ 55 h 1733084"/>
              <a:gd name="connsiteX29-1619" fmla="*/ 965200 w 2482850"/>
              <a:gd name="connsiteY29-1620" fmla="*/ 870005 h 1733084"/>
              <a:gd name="connsiteX30-1621" fmla="*/ 1041400 w 2482850"/>
              <a:gd name="connsiteY30-1622" fmla="*/ 552505 h 1733084"/>
              <a:gd name="connsiteX31-1623" fmla="*/ 1066800 w 2482850"/>
              <a:gd name="connsiteY31-1624" fmla="*/ 857305 h 1733084"/>
              <a:gd name="connsiteX32-1625" fmla="*/ 1073150 w 2482850"/>
              <a:gd name="connsiteY32-1626" fmla="*/ 584255 h 1733084"/>
              <a:gd name="connsiteX33-1627" fmla="*/ 1092200 w 2482850"/>
              <a:gd name="connsiteY33-1628" fmla="*/ 768405 h 1733084"/>
              <a:gd name="connsiteX34-1629" fmla="*/ 1200150 w 2482850"/>
              <a:gd name="connsiteY34-1630" fmla="*/ 1352605 h 1733084"/>
              <a:gd name="connsiteX35-1631" fmla="*/ 1231900 w 2482850"/>
              <a:gd name="connsiteY35-1632" fmla="*/ 1238305 h 1733084"/>
              <a:gd name="connsiteX36-1633" fmla="*/ 1270000 w 2482850"/>
              <a:gd name="connsiteY36-1634" fmla="*/ 1466905 h 1733084"/>
              <a:gd name="connsiteX37-1635" fmla="*/ 1314450 w 2482850"/>
              <a:gd name="connsiteY37-1636" fmla="*/ 1289105 h 1733084"/>
              <a:gd name="connsiteX38-1637" fmla="*/ 1327150 w 2482850"/>
              <a:gd name="connsiteY38-1638" fmla="*/ 1549455 h 1733084"/>
              <a:gd name="connsiteX39-1639" fmla="*/ 1441450 w 2482850"/>
              <a:gd name="connsiteY39-1640" fmla="*/ 1104955 h 1733084"/>
              <a:gd name="connsiteX40-1641" fmla="*/ 1498600 w 2482850"/>
              <a:gd name="connsiteY40-1642" fmla="*/ 1727255 h 1733084"/>
              <a:gd name="connsiteX41-1643" fmla="*/ 1568450 w 2482850"/>
              <a:gd name="connsiteY41-1644" fmla="*/ 1422455 h 1733084"/>
              <a:gd name="connsiteX42-1645" fmla="*/ 1701800 w 2482850"/>
              <a:gd name="connsiteY42-1646" fmla="*/ 1524055 h 1733084"/>
              <a:gd name="connsiteX43-1647" fmla="*/ 1765300 w 2482850"/>
              <a:gd name="connsiteY43-1648" fmla="*/ 1320855 h 1733084"/>
              <a:gd name="connsiteX44-1649" fmla="*/ 1784350 w 2482850"/>
              <a:gd name="connsiteY44-1650" fmla="*/ 1441505 h 1733084"/>
              <a:gd name="connsiteX45-1651" fmla="*/ 1790700 w 2482850"/>
              <a:gd name="connsiteY45-1652" fmla="*/ 1225605 h 1733084"/>
              <a:gd name="connsiteX46-1653" fmla="*/ 1835150 w 2482850"/>
              <a:gd name="connsiteY46-1654" fmla="*/ 1485955 h 1733084"/>
              <a:gd name="connsiteX47-1655" fmla="*/ 1873250 w 2482850"/>
              <a:gd name="connsiteY47-1656" fmla="*/ 1104955 h 1733084"/>
              <a:gd name="connsiteX48-1657" fmla="*/ 1873250 w 2482850"/>
              <a:gd name="connsiteY48-1658" fmla="*/ 1289105 h 1733084"/>
              <a:gd name="connsiteX49-1659" fmla="*/ 1930400 w 2482850"/>
              <a:gd name="connsiteY49-1660" fmla="*/ 1073205 h 1733084"/>
              <a:gd name="connsiteX50-1661" fmla="*/ 1968500 w 2482850"/>
              <a:gd name="connsiteY50-1662" fmla="*/ 1257355 h 1733084"/>
              <a:gd name="connsiteX51-1663" fmla="*/ 1981200 w 2482850"/>
              <a:gd name="connsiteY51-1664" fmla="*/ 1085905 h 1733084"/>
              <a:gd name="connsiteX52-1665" fmla="*/ 2095500 w 2482850"/>
              <a:gd name="connsiteY52-1666" fmla="*/ 1295455 h 1733084"/>
              <a:gd name="connsiteX53-1667" fmla="*/ 2114550 w 2482850"/>
              <a:gd name="connsiteY53-1668" fmla="*/ 1066855 h 1733084"/>
              <a:gd name="connsiteX54-1669" fmla="*/ 2127250 w 2482850"/>
              <a:gd name="connsiteY54-1670" fmla="*/ 1276405 h 1733084"/>
              <a:gd name="connsiteX55-1671" fmla="*/ 2139950 w 2482850"/>
              <a:gd name="connsiteY55-1672" fmla="*/ 1143055 h 1733084"/>
              <a:gd name="connsiteX56-1673" fmla="*/ 2139950 w 2482850"/>
              <a:gd name="connsiteY56-1674" fmla="*/ 1257355 h 1733084"/>
              <a:gd name="connsiteX57-1675" fmla="*/ 2190750 w 2482850"/>
              <a:gd name="connsiteY57-1676" fmla="*/ 1149405 h 1733084"/>
              <a:gd name="connsiteX58-1677" fmla="*/ 2235200 w 2482850"/>
              <a:gd name="connsiteY58-1678" fmla="*/ 1314505 h 1733084"/>
              <a:gd name="connsiteX59-1679" fmla="*/ 2235200 w 2482850"/>
              <a:gd name="connsiteY59-1680" fmla="*/ 1085905 h 1733084"/>
              <a:gd name="connsiteX60-1681" fmla="*/ 2286000 w 2482850"/>
              <a:gd name="connsiteY60-1682" fmla="*/ 1352605 h 1733084"/>
              <a:gd name="connsiteX61-1683" fmla="*/ 2330450 w 2482850"/>
              <a:gd name="connsiteY61-1684" fmla="*/ 1104955 h 1733084"/>
              <a:gd name="connsiteX62-1685" fmla="*/ 2343150 w 2482850"/>
              <a:gd name="connsiteY62-1686" fmla="*/ 1371655 h 1733084"/>
              <a:gd name="connsiteX63-1687" fmla="*/ 2413000 w 2482850"/>
              <a:gd name="connsiteY63-1688" fmla="*/ 1143055 h 1733084"/>
              <a:gd name="connsiteX64-1689" fmla="*/ 2482850 w 2482850"/>
              <a:gd name="connsiteY64-1690" fmla="*/ 1416105 h 1733084"/>
              <a:gd name="connsiteX0-1691" fmla="*/ 0 w 2482850"/>
              <a:gd name="connsiteY0-1692" fmla="*/ 1009705 h 1733084"/>
              <a:gd name="connsiteX1-1693" fmla="*/ 38100 w 2482850"/>
              <a:gd name="connsiteY1-1694" fmla="*/ 1130355 h 1733084"/>
              <a:gd name="connsiteX2-1695" fmla="*/ 82550 w 2482850"/>
              <a:gd name="connsiteY2-1696" fmla="*/ 952555 h 1733084"/>
              <a:gd name="connsiteX3-1697" fmla="*/ 95250 w 2482850"/>
              <a:gd name="connsiteY3-1698" fmla="*/ 1168455 h 1733084"/>
              <a:gd name="connsiteX4-1699" fmla="*/ 165100 w 2482850"/>
              <a:gd name="connsiteY4-1700" fmla="*/ 914455 h 1733084"/>
              <a:gd name="connsiteX5-1701" fmla="*/ 165100 w 2482850"/>
              <a:gd name="connsiteY5-1702" fmla="*/ 1174805 h 1733084"/>
              <a:gd name="connsiteX6-1703" fmla="*/ 234950 w 2482850"/>
              <a:gd name="connsiteY6-1704" fmla="*/ 946205 h 1733084"/>
              <a:gd name="connsiteX7-1705" fmla="*/ 298450 w 2482850"/>
              <a:gd name="connsiteY7-1706" fmla="*/ 1117655 h 1733084"/>
              <a:gd name="connsiteX8-1707" fmla="*/ 298450 w 2482850"/>
              <a:gd name="connsiteY8-1708" fmla="*/ 882705 h 1733084"/>
              <a:gd name="connsiteX9-1709" fmla="*/ 330200 w 2482850"/>
              <a:gd name="connsiteY9-1710" fmla="*/ 1079555 h 1733084"/>
              <a:gd name="connsiteX10-1711" fmla="*/ 330200 w 2482850"/>
              <a:gd name="connsiteY10-1712" fmla="*/ 889055 h 1733084"/>
              <a:gd name="connsiteX11-1713" fmla="*/ 355600 w 2482850"/>
              <a:gd name="connsiteY11-1714" fmla="*/ 1092255 h 1733084"/>
              <a:gd name="connsiteX12-1715" fmla="*/ 374650 w 2482850"/>
              <a:gd name="connsiteY12-1716" fmla="*/ 870005 h 1733084"/>
              <a:gd name="connsiteX13-1717" fmla="*/ 374650 w 2482850"/>
              <a:gd name="connsiteY13-1718" fmla="*/ 1073205 h 1733084"/>
              <a:gd name="connsiteX14-1719" fmla="*/ 444500 w 2482850"/>
              <a:gd name="connsiteY14-1720" fmla="*/ 889055 h 1733084"/>
              <a:gd name="connsiteX15-1721" fmla="*/ 444500 w 2482850"/>
              <a:gd name="connsiteY15-1722" fmla="*/ 1028755 h 1733084"/>
              <a:gd name="connsiteX16-1723" fmla="*/ 488950 w 2482850"/>
              <a:gd name="connsiteY16-1724" fmla="*/ 895405 h 1733084"/>
              <a:gd name="connsiteX17-1725" fmla="*/ 501650 w 2482850"/>
              <a:gd name="connsiteY17-1726" fmla="*/ 1022405 h 1733084"/>
              <a:gd name="connsiteX18-1727" fmla="*/ 501650 w 2482850"/>
              <a:gd name="connsiteY18-1728" fmla="*/ 870005 h 1733084"/>
              <a:gd name="connsiteX19-1729" fmla="*/ 577850 w 2482850"/>
              <a:gd name="connsiteY19-1730" fmla="*/ 1181155 h 1733084"/>
              <a:gd name="connsiteX20-1731" fmla="*/ 628650 w 2482850"/>
              <a:gd name="connsiteY20-1732" fmla="*/ 704905 h 1733084"/>
              <a:gd name="connsiteX21-1733" fmla="*/ 654050 w 2482850"/>
              <a:gd name="connsiteY21-1734" fmla="*/ 863655 h 1733084"/>
              <a:gd name="connsiteX22-1735" fmla="*/ 723900 w 2482850"/>
              <a:gd name="connsiteY22-1736" fmla="*/ 679505 h 1733084"/>
              <a:gd name="connsiteX23-1737" fmla="*/ 730250 w 2482850"/>
              <a:gd name="connsiteY23-1738" fmla="*/ 812855 h 1733084"/>
              <a:gd name="connsiteX24-1739" fmla="*/ 793750 w 2482850"/>
              <a:gd name="connsiteY24-1740" fmla="*/ 692205 h 1733084"/>
              <a:gd name="connsiteX25-1741" fmla="*/ 793750 w 2482850"/>
              <a:gd name="connsiteY25-1742" fmla="*/ 819205 h 1733084"/>
              <a:gd name="connsiteX26-1743" fmla="*/ 857250 w 2482850"/>
              <a:gd name="connsiteY26-1744" fmla="*/ 603305 h 1733084"/>
              <a:gd name="connsiteX27-1745" fmla="*/ 863600 w 2482850"/>
              <a:gd name="connsiteY27-1746" fmla="*/ 825555 h 1733084"/>
              <a:gd name="connsiteX28-1747" fmla="*/ 933450 w 2482850"/>
              <a:gd name="connsiteY28-1748" fmla="*/ 55 h 1733084"/>
              <a:gd name="connsiteX29-1749" fmla="*/ 965200 w 2482850"/>
              <a:gd name="connsiteY29-1750" fmla="*/ 870005 h 1733084"/>
              <a:gd name="connsiteX30-1751" fmla="*/ 1009650 w 2482850"/>
              <a:gd name="connsiteY30-1752" fmla="*/ 565205 h 1733084"/>
              <a:gd name="connsiteX31-1753" fmla="*/ 1066800 w 2482850"/>
              <a:gd name="connsiteY31-1754" fmla="*/ 857305 h 1733084"/>
              <a:gd name="connsiteX32-1755" fmla="*/ 1073150 w 2482850"/>
              <a:gd name="connsiteY32-1756" fmla="*/ 584255 h 1733084"/>
              <a:gd name="connsiteX33-1757" fmla="*/ 1092200 w 2482850"/>
              <a:gd name="connsiteY33-1758" fmla="*/ 768405 h 1733084"/>
              <a:gd name="connsiteX34-1759" fmla="*/ 1200150 w 2482850"/>
              <a:gd name="connsiteY34-1760" fmla="*/ 1352605 h 1733084"/>
              <a:gd name="connsiteX35-1761" fmla="*/ 1231900 w 2482850"/>
              <a:gd name="connsiteY35-1762" fmla="*/ 1238305 h 1733084"/>
              <a:gd name="connsiteX36-1763" fmla="*/ 1270000 w 2482850"/>
              <a:gd name="connsiteY36-1764" fmla="*/ 1466905 h 1733084"/>
              <a:gd name="connsiteX37-1765" fmla="*/ 1314450 w 2482850"/>
              <a:gd name="connsiteY37-1766" fmla="*/ 1289105 h 1733084"/>
              <a:gd name="connsiteX38-1767" fmla="*/ 1327150 w 2482850"/>
              <a:gd name="connsiteY38-1768" fmla="*/ 1549455 h 1733084"/>
              <a:gd name="connsiteX39-1769" fmla="*/ 1441450 w 2482850"/>
              <a:gd name="connsiteY39-1770" fmla="*/ 1104955 h 1733084"/>
              <a:gd name="connsiteX40-1771" fmla="*/ 1498600 w 2482850"/>
              <a:gd name="connsiteY40-1772" fmla="*/ 1727255 h 1733084"/>
              <a:gd name="connsiteX41-1773" fmla="*/ 1568450 w 2482850"/>
              <a:gd name="connsiteY41-1774" fmla="*/ 1422455 h 1733084"/>
              <a:gd name="connsiteX42-1775" fmla="*/ 1701800 w 2482850"/>
              <a:gd name="connsiteY42-1776" fmla="*/ 1524055 h 1733084"/>
              <a:gd name="connsiteX43-1777" fmla="*/ 1765300 w 2482850"/>
              <a:gd name="connsiteY43-1778" fmla="*/ 1320855 h 1733084"/>
              <a:gd name="connsiteX44-1779" fmla="*/ 1784350 w 2482850"/>
              <a:gd name="connsiteY44-1780" fmla="*/ 1441505 h 1733084"/>
              <a:gd name="connsiteX45-1781" fmla="*/ 1790700 w 2482850"/>
              <a:gd name="connsiteY45-1782" fmla="*/ 1225605 h 1733084"/>
              <a:gd name="connsiteX46-1783" fmla="*/ 1835150 w 2482850"/>
              <a:gd name="connsiteY46-1784" fmla="*/ 1485955 h 1733084"/>
              <a:gd name="connsiteX47-1785" fmla="*/ 1873250 w 2482850"/>
              <a:gd name="connsiteY47-1786" fmla="*/ 1104955 h 1733084"/>
              <a:gd name="connsiteX48-1787" fmla="*/ 1873250 w 2482850"/>
              <a:gd name="connsiteY48-1788" fmla="*/ 1289105 h 1733084"/>
              <a:gd name="connsiteX49-1789" fmla="*/ 1930400 w 2482850"/>
              <a:gd name="connsiteY49-1790" fmla="*/ 1073205 h 1733084"/>
              <a:gd name="connsiteX50-1791" fmla="*/ 1968500 w 2482850"/>
              <a:gd name="connsiteY50-1792" fmla="*/ 1257355 h 1733084"/>
              <a:gd name="connsiteX51-1793" fmla="*/ 1981200 w 2482850"/>
              <a:gd name="connsiteY51-1794" fmla="*/ 1085905 h 1733084"/>
              <a:gd name="connsiteX52-1795" fmla="*/ 2095500 w 2482850"/>
              <a:gd name="connsiteY52-1796" fmla="*/ 1295455 h 1733084"/>
              <a:gd name="connsiteX53-1797" fmla="*/ 2114550 w 2482850"/>
              <a:gd name="connsiteY53-1798" fmla="*/ 1066855 h 1733084"/>
              <a:gd name="connsiteX54-1799" fmla="*/ 2127250 w 2482850"/>
              <a:gd name="connsiteY54-1800" fmla="*/ 1276405 h 1733084"/>
              <a:gd name="connsiteX55-1801" fmla="*/ 2139950 w 2482850"/>
              <a:gd name="connsiteY55-1802" fmla="*/ 1143055 h 1733084"/>
              <a:gd name="connsiteX56-1803" fmla="*/ 2139950 w 2482850"/>
              <a:gd name="connsiteY56-1804" fmla="*/ 1257355 h 1733084"/>
              <a:gd name="connsiteX57-1805" fmla="*/ 2190750 w 2482850"/>
              <a:gd name="connsiteY57-1806" fmla="*/ 1149405 h 1733084"/>
              <a:gd name="connsiteX58-1807" fmla="*/ 2235200 w 2482850"/>
              <a:gd name="connsiteY58-1808" fmla="*/ 1314505 h 1733084"/>
              <a:gd name="connsiteX59-1809" fmla="*/ 2235200 w 2482850"/>
              <a:gd name="connsiteY59-1810" fmla="*/ 1085905 h 1733084"/>
              <a:gd name="connsiteX60-1811" fmla="*/ 2286000 w 2482850"/>
              <a:gd name="connsiteY60-1812" fmla="*/ 1352605 h 1733084"/>
              <a:gd name="connsiteX61-1813" fmla="*/ 2330450 w 2482850"/>
              <a:gd name="connsiteY61-1814" fmla="*/ 1104955 h 1733084"/>
              <a:gd name="connsiteX62-1815" fmla="*/ 2343150 w 2482850"/>
              <a:gd name="connsiteY62-1816" fmla="*/ 1371655 h 1733084"/>
              <a:gd name="connsiteX63-1817" fmla="*/ 2413000 w 2482850"/>
              <a:gd name="connsiteY63-1818" fmla="*/ 1143055 h 1733084"/>
              <a:gd name="connsiteX64-1819" fmla="*/ 2482850 w 2482850"/>
              <a:gd name="connsiteY64-1820" fmla="*/ 1416105 h 1733084"/>
              <a:gd name="connsiteX0-1821" fmla="*/ 0 w 2482850"/>
              <a:gd name="connsiteY0-1822" fmla="*/ 1009705 h 1733084"/>
              <a:gd name="connsiteX1-1823" fmla="*/ 38100 w 2482850"/>
              <a:gd name="connsiteY1-1824" fmla="*/ 1130355 h 1733084"/>
              <a:gd name="connsiteX2-1825" fmla="*/ 82550 w 2482850"/>
              <a:gd name="connsiteY2-1826" fmla="*/ 952555 h 1733084"/>
              <a:gd name="connsiteX3-1827" fmla="*/ 95250 w 2482850"/>
              <a:gd name="connsiteY3-1828" fmla="*/ 1168455 h 1733084"/>
              <a:gd name="connsiteX4-1829" fmla="*/ 165100 w 2482850"/>
              <a:gd name="connsiteY4-1830" fmla="*/ 914455 h 1733084"/>
              <a:gd name="connsiteX5-1831" fmla="*/ 165100 w 2482850"/>
              <a:gd name="connsiteY5-1832" fmla="*/ 1174805 h 1733084"/>
              <a:gd name="connsiteX6-1833" fmla="*/ 234950 w 2482850"/>
              <a:gd name="connsiteY6-1834" fmla="*/ 946205 h 1733084"/>
              <a:gd name="connsiteX7-1835" fmla="*/ 298450 w 2482850"/>
              <a:gd name="connsiteY7-1836" fmla="*/ 1117655 h 1733084"/>
              <a:gd name="connsiteX8-1837" fmla="*/ 298450 w 2482850"/>
              <a:gd name="connsiteY8-1838" fmla="*/ 882705 h 1733084"/>
              <a:gd name="connsiteX9-1839" fmla="*/ 330200 w 2482850"/>
              <a:gd name="connsiteY9-1840" fmla="*/ 1079555 h 1733084"/>
              <a:gd name="connsiteX10-1841" fmla="*/ 330200 w 2482850"/>
              <a:gd name="connsiteY10-1842" fmla="*/ 889055 h 1733084"/>
              <a:gd name="connsiteX11-1843" fmla="*/ 355600 w 2482850"/>
              <a:gd name="connsiteY11-1844" fmla="*/ 1092255 h 1733084"/>
              <a:gd name="connsiteX12-1845" fmla="*/ 374650 w 2482850"/>
              <a:gd name="connsiteY12-1846" fmla="*/ 870005 h 1733084"/>
              <a:gd name="connsiteX13-1847" fmla="*/ 374650 w 2482850"/>
              <a:gd name="connsiteY13-1848" fmla="*/ 1073205 h 1733084"/>
              <a:gd name="connsiteX14-1849" fmla="*/ 444500 w 2482850"/>
              <a:gd name="connsiteY14-1850" fmla="*/ 889055 h 1733084"/>
              <a:gd name="connsiteX15-1851" fmla="*/ 444500 w 2482850"/>
              <a:gd name="connsiteY15-1852" fmla="*/ 1028755 h 1733084"/>
              <a:gd name="connsiteX16-1853" fmla="*/ 488950 w 2482850"/>
              <a:gd name="connsiteY16-1854" fmla="*/ 895405 h 1733084"/>
              <a:gd name="connsiteX17-1855" fmla="*/ 501650 w 2482850"/>
              <a:gd name="connsiteY17-1856" fmla="*/ 1022405 h 1733084"/>
              <a:gd name="connsiteX18-1857" fmla="*/ 501650 w 2482850"/>
              <a:gd name="connsiteY18-1858" fmla="*/ 870005 h 1733084"/>
              <a:gd name="connsiteX19-1859" fmla="*/ 577850 w 2482850"/>
              <a:gd name="connsiteY19-1860" fmla="*/ 1181155 h 1733084"/>
              <a:gd name="connsiteX20-1861" fmla="*/ 628650 w 2482850"/>
              <a:gd name="connsiteY20-1862" fmla="*/ 704905 h 1733084"/>
              <a:gd name="connsiteX21-1863" fmla="*/ 654050 w 2482850"/>
              <a:gd name="connsiteY21-1864" fmla="*/ 863655 h 1733084"/>
              <a:gd name="connsiteX22-1865" fmla="*/ 723900 w 2482850"/>
              <a:gd name="connsiteY22-1866" fmla="*/ 679505 h 1733084"/>
              <a:gd name="connsiteX23-1867" fmla="*/ 730250 w 2482850"/>
              <a:gd name="connsiteY23-1868" fmla="*/ 812855 h 1733084"/>
              <a:gd name="connsiteX24-1869" fmla="*/ 793750 w 2482850"/>
              <a:gd name="connsiteY24-1870" fmla="*/ 692205 h 1733084"/>
              <a:gd name="connsiteX25-1871" fmla="*/ 793750 w 2482850"/>
              <a:gd name="connsiteY25-1872" fmla="*/ 819205 h 1733084"/>
              <a:gd name="connsiteX26-1873" fmla="*/ 857250 w 2482850"/>
              <a:gd name="connsiteY26-1874" fmla="*/ 603305 h 1733084"/>
              <a:gd name="connsiteX27-1875" fmla="*/ 863600 w 2482850"/>
              <a:gd name="connsiteY27-1876" fmla="*/ 825555 h 1733084"/>
              <a:gd name="connsiteX28-1877" fmla="*/ 933450 w 2482850"/>
              <a:gd name="connsiteY28-1878" fmla="*/ 55 h 1733084"/>
              <a:gd name="connsiteX29-1879" fmla="*/ 965200 w 2482850"/>
              <a:gd name="connsiteY29-1880" fmla="*/ 870005 h 1733084"/>
              <a:gd name="connsiteX30-1881" fmla="*/ 1009650 w 2482850"/>
              <a:gd name="connsiteY30-1882" fmla="*/ 565205 h 1733084"/>
              <a:gd name="connsiteX31-1883" fmla="*/ 1066800 w 2482850"/>
              <a:gd name="connsiteY31-1884" fmla="*/ 857305 h 1733084"/>
              <a:gd name="connsiteX32-1885" fmla="*/ 1073150 w 2482850"/>
              <a:gd name="connsiteY32-1886" fmla="*/ 584255 h 1733084"/>
              <a:gd name="connsiteX33-1887" fmla="*/ 1104900 w 2482850"/>
              <a:gd name="connsiteY33-1888" fmla="*/ 774755 h 1733084"/>
              <a:gd name="connsiteX34-1889" fmla="*/ 1200150 w 2482850"/>
              <a:gd name="connsiteY34-1890" fmla="*/ 1352605 h 1733084"/>
              <a:gd name="connsiteX35-1891" fmla="*/ 1231900 w 2482850"/>
              <a:gd name="connsiteY35-1892" fmla="*/ 1238305 h 1733084"/>
              <a:gd name="connsiteX36-1893" fmla="*/ 1270000 w 2482850"/>
              <a:gd name="connsiteY36-1894" fmla="*/ 1466905 h 1733084"/>
              <a:gd name="connsiteX37-1895" fmla="*/ 1314450 w 2482850"/>
              <a:gd name="connsiteY37-1896" fmla="*/ 1289105 h 1733084"/>
              <a:gd name="connsiteX38-1897" fmla="*/ 1327150 w 2482850"/>
              <a:gd name="connsiteY38-1898" fmla="*/ 1549455 h 1733084"/>
              <a:gd name="connsiteX39-1899" fmla="*/ 1441450 w 2482850"/>
              <a:gd name="connsiteY39-1900" fmla="*/ 1104955 h 1733084"/>
              <a:gd name="connsiteX40-1901" fmla="*/ 1498600 w 2482850"/>
              <a:gd name="connsiteY40-1902" fmla="*/ 1727255 h 1733084"/>
              <a:gd name="connsiteX41-1903" fmla="*/ 1568450 w 2482850"/>
              <a:gd name="connsiteY41-1904" fmla="*/ 1422455 h 1733084"/>
              <a:gd name="connsiteX42-1905" fmla="*/ 1701800 w 2482850"/>
              <a:gd name="connsiteY42-1906" fmla="*/ 1524055 h 1733084"/>
              <a:gd name="connsiteX43-1907" fmla="*/ 1765300 w 2482850"/>
              <a:gd name="connsiteY43-1908" fmla="*/ 1320855 h 1733084"/>
              <a:gd name="connsiteX44-1909" fmla="*/ 1784350 w 2482850"/>
              <a:gd name="connsiteY44-1910" fmla="*/ 1441505 h 1733084"/>
              <a:gd name="connsiteX45-1911" fmla="*/ 1790700 w 2482850"/>
              <a:gd name="connsiteY45-1912" fmla="*/ 1225605 h 1733084"/>
              <a:gd name="connsiteX46-1913" fmla="*/ 1835150 w 2482850"/>
              <a:gd name="connsiteY46-1914" fmla="*/ 1485955 h 1733084"/>
              <a:gd name="connsiteX47-1915" fmla="*/ 1873250 w 2482850"/>
              <a:gd name="connsiteY47-1916" fmla="*/ 1104955 h 1733084"/>
              <a:gd name="connsiteX48-1917" fmla="*/ 1873250 w 2482850"/>
              <a:gd name="connsiteY48-1918" fmla="*/ 1289105 h 1733084"/>
              <a:gd name="connsiteX49-1919" fmla="*/ 1930400 w 2482850"/>
              <a:gd name="connsiteY49-1920" fmla="*/ 1073205 h 1733084"/>
              <a:gd name="connsiteX50-1921" fmla="*/ 1968500 w 2482850"/>
              <a:gd name="connsiteY50-1922" fmla="*/ 1257355 h 1733084"/>
              <a:gd name="connsiteX51-1923" fmla="*/ 1981200 w 2482850"/>
              <a:gd name="connsiteY51-1924" fmla="*/ 1085905 h 1733084"/>
              <a:gd name="connsiteX52-1925" fmla="*/ 2095500 w 2482850"/>
              <a:gd name="connsiteY52-1926" fmla="*/ 1295455 h 1733084"/>
              <a:gd name="connsiteX53-1927" fmla="*/ 2114550 w 2482850"/>
              <a:gd name="connsiteY53-1928" fmla="*/ 1066855 h 1733084"/>
              <a:gd name="connsiteX54-1929" fmla="*/ 2127250 w 2482850"/>
              <a:gd name="connsiteY54-1930" fmla="*/ 1276405 h 1733084"/>
              <a:gd name="connsiteX55-1931" fmla="*/ 2139950 w 2482850"/>
              <a:gd name="connsiteY55-1932" fmla="*/ 1143055 h 1733084"/>
              <a:gd name="connsiteX56-1933" fmla="*/ 2139950 w 2482850"/>
              <a:gd name="connsiteY56-1934" fmla="*/ 1257355 h 1733084"/>
              <a:gd name="connsiteX57-1935" fmla="*/ 2190750 w 2482850"/>
              <a:gd name="connsiteY57-1936" fmla="*/ 1149405 h 1733084"/>
              <a:gd name="connsiteX58-1937" fmla="*/ 2235200 w 2482850"/>
              <a:gd name="connsiteY58-1938" fmla="*/ 1314505 h 1733084"/>
              <a:gd name="connsiteX59-1939" fmla="*/ 2235200 w 2482850"/>
              <a:gd name="connsiteY59-1940" fmla="*/ 1085905 h 1733084"/>
              <a:gd name="connsiteX60-1941" fmla="*/ 2286000 w 2482850"/>
              <a:gd name="connsiteY60-1942" fmla="*/ 1352605 h 1733084"/>
              <a:gd name="connsiteX61-1943" fmla="*/ 2330450 w 2482850"/>
              <a:gd name="connsiteY61-1944" fmla="*/ 1104955 h 1733084"/>
              <a:gd name="connsiteX62-1945" fmla="*/ 2343150 w 2482850"/>
              <a:gd name="connsiteY62-1946" fmla="*/ 1371655 h 1733084"/>
              <a:gd name="connsiteX63-1947" fmla="*/ 2413000 w 2482850"/>
              <a:gd name="connsiteY63-1948" fmla="*/ 1143055 h 1733084"/>
              <a:gd name="connsiteX64-1949" fmla="*/ 2482850 w 2482850"/>
              <a:gd name="connsiteY64-1950" fmla="*/ 1416105 h 1733084"/>
              <a:gd name="connsiteX0-1951" fmla="*/ 0 w 2482850"/>
              <a:gd name="connsiteY0-1952" fmla="*/ 1009705 h 1733084"/>
              <a:gd name="connsiteX1-1953" fmla="*/ 38100 w 2482850"/>
              <a:gd name="connsiteY1-1954" fmla="*/ 1130355 h 1733084"/>
              <a:gd name="connsiteX2-1955" fmla="*/ 82550 w 2482850"/>
              <a:gd name="connsiteY2-1956" fmla="*/ 952555 h 1733084"/>
              <a:gd name="connsiteX3-1957" fmla="*/ 95250 w 2482850"/>
              <a:gd name="connsiteY3-1958" fmla="*/ 1168455 h 1733084"/>
              <a:gd name="connsiteX4-1959" fmla="*/ 165100 w 2482850"/>
              <a:gd name="connsiteY4-1960" fmla="*/ 914455 h 1733084"/>
              <a:gd name="connsiteX5-1961" fmla="*/ 165100 w 2482850"/>
              <a:gd name="connsiteY5-1962" fmla="*/ 1174805 h 1733084"/>
              <a:gd name="connsiteX6-1963" fmla="*/ 234950 w 2482850"/>
              <a:gd name="connsiteY6-1964" fmla="*/ 946205 h 1733084"/>
              <a:gd name="connsiteX7-1965" fmla="*/ 298450 w 2482850"/>
              <a:gd name="connsiteY7-1966" fmla="*/ 1117655 h 1733084"/>
              <a:gd name="connsiteX8-1967" fmla="*/ 298450 w 2482850"/>
              <a:gd name="connsiteY8-1968" fmla="*/ 882705 h 1733084"/>
              <a:gd name="connsiteX9-1969" fmla="*/ 330200 w 2482850"/>
              <a:gd name="connsiteY9-1970" fmla="*/ 1079555 h 1733084"/>
              <a:gd name="connsiteX10-1971" fmla="*/ 330200 w 2482850"/>
              <a:gd name="connsiteY10-1972" fmla="*/ 889055 h 1733084"/>
              <a:gd name="connsiteX11-1973" fmla="*/ 355600 w 2482850"/>
              <a:gd name="connsiteY11-1974" fmla="*/ 1092255 h 1733084"/>
              <a:gd name="connsiteX12-1975" fmla="*/ 374650 w 2482850"/>
              <a:gd name="connsiteY12-1976" fmla="*/ 870005 h 1733084"/>
              <a:gd name="connsiteX13-1977" fmla="*/ 374650 w 2482850"/>
              <a:gd name="connsiteY13-1978" fmla="*/ 1073205 h 1733084"/>
              <a:gd name="connsiteX14-1979" fmla="*/ 444500 w 2482850"/>
              <a:gd name="connsiteY14-1980" fmla="*/ 889055 h 1733084"/>
              <a:gd name="connsiteX15-1981" fmla="*/ 444500 w 2482850"/>
              <a:gd name="connsiteY15-1982" fmla="*/ 1028755 h 1733084"/>
              <a:gd name="connsiteX16-1983" fmla="*/ 488950 w 2482850"/>
              <a:gd name="connsiteY16-1984" fmla="*/ 895405 h 1733084"/>
              <a:gd name="connsiteX17-1985" fmla="*/ 501650 w 2482850"/>
              <a:gd name="connsiteY17-1986" fmla="*/ 1022405 h 1733084"/>
              <a:gd name="connsiteX18-1987" fmla="*/ 501650 w 2482850"/>
              <a:gd name="connsiteY18-1988" fmla="*/ 870005 h 1733084"/>
              <a:gd name="connsiteX19-1989" fmla="*/ 577850 w 2482850"/>
              <a:gd name="connsiteY19-1990" fmla="*/ 1181155 h 1733084"/>
              <a:gd name="connsiteX20-1991" fmla="*/ 628650 w 2482850"/>
              <a:gd name="connsiteY20-1992" fmla="*/ 704905 h 1733084"/>
              <a:gd name="connsiteX21-1993" fmla="*/ 654050 w 2482850"/>
              <a:gd name="connsiteY21-1994" fmla="*/ 863655 h 1733084"/>
              <a:gd name="connsiteX22-1995" fmla="*/ 723900 w 2482850"/>
              <a:gd name="connsiteY22-1996" fmla="*/ 679505 h 1733084"/>
              <a:gd name="connsiteX23-1997" fmla="*/ 730250 w 2482850"/>
              <a:gd name="connsiteY23-1998" fmla="*/ 812855 h 1733084"/>
              <a:gd name="connsiteX24-1999" fmla="*/ 793750 w 2482850"/>
              <a:gd name="connsiteY24-2000" fmla="*/ 692205 h 1733084"/>
              <a:gd name="connsiteX25-2001" fmla="*/ 793750 w 2482850"/>
              <a:gd name="connsiteY25-2002" fmla="*/ 819205 h 1733084"/>
              <a:gd name="connsiteX26-2003" fmla="*/ 857250 w 2482850"/>
              <a:gd name="connsiteY26-2004" fmla="*/ 603305 h 1733084"/>
              <a:gd name="connsiteX27-2005" fmla="*/ 863600 w 2482850"/>
              <a:gd name="connsiteY27-2006" fmla="*/ 825555 h 1733084"/>
              <a:gd name="connsiteX28-2007" fmla="*/ 933450 w 2482850"/>
              <a:gd name="connsiteY28-2008" fmla="*/ 55 h 1733084"/>
              <a:gd name="connsiteX29-2009" fmla="*/ 965200 w 2482850"/>
              <a:gd name="connsiteY29-2010" fmla="*/ 870005 h 1733084"/>
              <a:gd name="connsiteX30-2011" fmla="*/ 1009650 w 2482850"/>
              <a:gd name="connsiteY30-2012" fmla="*/ 565205 h 1733084"/>
              <a:gd name="connsiteX31-2013" fmla="*/ 1066800 w 2482850"/>
              <a:gd name="connsiteY31-2014" fmla="*/ 857305 h 1733084"/>
              <a:gd name="connsiteX32-2015" fmla="*/ 1073150 w 2482850"/>
              <a:gd name="connsiteY32-2016" fmla="*/ 584255 h 1733084"/>
              <a:gd name="connsiteX33-2017" fmla="*/ 1136650 w 2482850"/>
              <a:gd name="connsiteY33-2018" fmla="*/ 749355 h 1733084"/>
              <a:gd name="connsiteX34-2019" fmla="*/ 1200150 w 2482850"/>
              <a:gd name="connsiteY34-2020" fmla="*/ 1352605 h 1733084"/>
              <a:gd name="connsiteX35-2021" fmla="*/ 1231900 w 2482850"/>
              <a:gd name="connsiteY35-2022" fmla="*/ 1238305 h 1733084"/>
              <a:gd name="connsiteX36-2023" fmla="*/ 1270000 w 2482850"/>
              <a:gd name="connsiteY36-2024" fmla="*/ 1466905 h 1733084"/>
              <a:gd name="connsiteX37-2025" fmla="*/ 1314450 w 2482850"/>
              <a:gd name="connsiteY37-2026" fmla="*/ 1289105 h 1733084"/>
              <a:gd name="connsiteX38-2027" fmla="*/ 1327150 w 2482850"/>
              <a:gd name="connsiteY38-2028" fmla="*/ 1549455 h 1733084"/>
              <a:gd name="connsiteX39-2029" fmla="*/ 1441450 w 2482850"/>
              <a:gd name="connsiteY39-2030" fmla="*/ 1104955 h 1733084"/>
              <a:gd name="connsiteX40-2031" fmla="*/ 1498600 w 2482850"/>
              <a:gd name="connsiteY40-2032" fmla="*/ 1727255 h 1733084"/>
              <a:gd name="connsiteX41-2033" fmla="*/ 1568450 w 2482850"/>
              <a:gd name="connsiteY41-2034" fmla="*/ 1422455 h 1733084"/>
              <a:gd name="connsiteX42-2035" fmla="*/ 1701800 w 2482850"/>
              <a:gd name="connsiteY42-2036" fmla="*/ 1524055 h 1733084"/>
              <a:gd name="connsiteX43-2037" fmla="*/ 1765300 w 2482850"/>
              <a:gd name="connsiteY43-2038" fmla="*/ 1320855 h 1733084"/>
              <a:gd name="connsiteX44-2039" fmla="*/ 1784350 w 2482850"/>
              <a:gd name="connsiteY44-2040" fmla="*/ 1441505 h 1733084"/>
              <a:gd name="connsiteX45-2041" fmla="*/ 1790700 w 2482850"/>
              <a:gd name="connsiteY45-2042" fmla="*/ 1225605 h 1733084"/>
              <a:gd name="connsiteX46-2043" fmla="*/ 1835150 w 2482850"/>
              <a:gd name="connsiteY46-2044" fmla="*/ 1485955 h 1733084"/>
              <a:gd name="connsiteX47-2045" fmla="*/ 1873250 w 2482850"/>
              <a:gd name="connsiteY47-2046" fmla="*/ 1104955 h 1733084"/>
              <a:gd name="connsiteX48-2047" fmla="*/ 1873250 w 2482850"/>
              <a:gd name="connsiteY48-2048" fmla="*/ 1289105 h 1733084"/>
              <a:gd name="connsiteX49-2049" fmla="*/ 1930400 w 2482850"/>
              <a:gd name="connsiteY49-2050" fmla="*/ 1073205 h 1733084"/>
              <a:gd name="connsiteX50-2051" fmla="*/ 1968500 w 2482850"/>
              <a:gd name="connsiteY50-2052" fmla="*/ 1257355 h 1733084"/>
              <a:gd name="connsiteX51-2053" fmla="*/ 1981200 w 2482850"/>
              <a:gd name="connsiteY51-2054" fmla="*/ 1085905 h 1733084"/>
              <a:gd name="connsiteX52-2055" fmla="*/ 2095500 w 2482850"/>
              <a:gd name="connsiteY52-2056" fmla="*/ 1295455 h 1733084"/>
              <a:gd name="connsiteX53-2057" fmla="*/ 2114550 w 2482850"/>
              <a:gd name="connsiteY53-2058" fmla="*/ 1066855 h 1733084"/>
              <a:gd name="connsiteX54-2059" fmla="*/ 2127250 w 2482850"/>
              <a:gd name="connsiteY54-2060" fmla="*/ 1276405 h 1733084"/>
              <a:gd name="connsiteX55-2061" fmla="*/ 2139950 w 2482850"/>
              <a:gd name="connsiteY55-2062" fmla="*/ 1143055 h 1733084"/>
              <a:gd name="connsiteX56-2063" fmla="*/ 2139950 w 2482850"/>
              <a:gd name="connsiteY56-2064" fmla="*/ 1257355 h 1733084"/>
              <a:gd name="connsiteX57-2065" fmla="*/ 2190750 w 2482850"/>
              <a:gd name="connsiteY57-2066" fmla="*/ 1149405 h 1733084"/>
              <a:gd name="connsiteX58-2067" fmla="*/ 2235200 w 2482850"/>
              <a:gd name="connsiteY58-2068" fmla="*/ 1314505 h 1733084"/>
              <a:gd name="connsiteX59-2069" fmla="*/ 2235200 w 2482850"/>
              <a:gd name="connsiteY59-2070" fmla="*/ 1085905 h 1733084"/>
              <a:gd name="connsiteX60-2071" fmla="*/ 2286000 w 2482850"/>
              <a:gd name="connsiteY60-2072" fmla="*/ 1352605 h 1733084"/>
              <a:gd name="connsiteX61-2073" fmla="*/ 2330450 w 2482850"/>
              <a:gd name="connsiteY61-2074" fmla="*/ 1104955 h 1733084"/>
              <a:gd name="connsiteX62-2075" fmla="*/ 2343150 w 2482850"/>
              <a:gd name="connsiteY62-2076" fmla="*/ 1371655 h 1733084"/>
              <a:gd name="connsiteX63-2077" fmla="*/ 2413000 w 2482850"/>
              <a:gd name="connsiteY63-2078" fmla="*/ 1143055 h 1733084"/>
              <a:gd name="connsiteX64-2079" fmla="*/ 2482850 w 2482850"/>
              <a:gd name="connsiteY64-2080" fmla="*/ 1416105 h 1733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2" name="Freeform 3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1" fmla="*/ 0 w 2480341"/>
              <a:gd name="connsiteY0-2" fmla="*/ 460376 h 940709"/>
              <a:gd name="connsiteX1-3" fmla="*/ 34925 w 2480341"/>
              <a:gd name="connsiteY1-4" fmla="*/ 901701 h 940709"/>
              <a:gd name="connsiteX2-5" fmla="*/ 85725 w 2480341"/>
              <a:gd name="connsiteY2-6" fmla="*/ 669926 h 940709"/>
              <a:gd name="connsiteX3-7" fmla="*/ 133350 w 2480341"/>
              <a:gd name="connsiteY3-8" fmla="*/ 730251 h 940709"/>
              <a:gd name="connsiteX4-9" fmla="*/ 165100 w 2480341"/>
              <a:gd name="connsiteY4-10" fmla="*/ 625476 h 940709"/>
              <a:gd name="connsiteX5-11" fmla="*/ 219075 w 2480341"/>
              <a:gd name="connsiteY5-12" fmla="*/ 635001 h 940709"/>
              <a:gd name="connsiteX6-13" fmla="*/ 269875 w 2480341"/>
              <a:gd name="connsiteY6-14" fmla="*/ 165101 h 940709"/>
              <a:gd name="connsiteX7-15" fmla="*/ 330200 w 2480341"/>
              <a:gd name="connsiteY7-16" fmla="*/ 225426 h 940709"/>
              <a:gd name="connsiteX8-17" fmla="*/ 330200 w 2480341"/>
              <a:gd name="connsiteY8-18" fmla="*/ 336551 h 940709"/>
              <a:gd name="connsiteX9-19" fmla="*/ 355600 w 2480341"/>
              <a:gd name="connsiteY9-20" fmla="*/ 73026 h 940709"/>
              <a:gd name="connsiteX10-21" fmla="*/ 390525 w 2480341"/>
              <a:gd name="connsiteY10-22" fmla="*/ 206376 h 940709"/>
              <a:gd name="connsiteX11-23" fmla="*/ 390525 w 2480341"/>
              <a:gd name="connsiteY11-24" fmla="*/ 428626 h 940709"/>
              <a:gd name="connsiteX12-25" fmla="*/ 434975 w 2480341"/>
              <a:gd name="connsiteY12-26" fmla="*/ 25401 h 940709"/>
              <a:gd name="connsiteX13-27" fmla="*/ 479425 w 2480341"/>
              <a:gd name="connsiteY13-28" fmla="*/ 257176 h 940709"/>
              <a:gd name="connsiteX14-29" fmla="*/ 485775 w 2480341"/>
              <a:gd name="connsiteY14-30" fmla="*/ 171451 h 940709"/>
              <a:gd name="connsiteX15-31" fmla="*/ 530225 w 2480341"/>
              <a:gd name="connsiteY15-32" fmla="*/ 301626 h 940709"/>
              <a:gd name="connsiteX16-33" fmla="*/ 577850 w 2480341"/>
              <a:gd name="connsiteY16-34" fmla="*/ 244476 h 940709"/>
              <a:gd name="connsiteX17-35" fmla="*/ 593725 w 2480341"/>
              <a:gd name="connsiteY17-36" fmla="*/ 352426 h 940709"/>
              <a:gd name="connsiteX18-37" fmla="*/ 584200 w 2480341"/>
              <a:gd name="connsiteY18-38" fmla="*/ 168276 h 940709"/>
              <a:gd name="connsiteX19-39" fmla="*/ 631825 w 2480341"/>
              <a:gd name="connsiteY19-40" fmla="*/ 352426 h 940709"/>
              <a:gd name="connsiteX20-41" fmla="*/ 695325 w 2480341"/>
              <a:gd name="connsiteY20-42" fmla="*/ 165101 h 940709"/>
              <a:gd name="connsiteX21-43" fmla="*/ 746125 w 2480341"/>
              <a:gd name="connsiteY21-44" fmla="*/ 498476 h 940709"/>
              <a:gd name="connsiteX22-45" fmla="*/ 793750 w 2480341"/>
              <a:gd name="connsiteY22-46" fmla="*/ 425451 h 940709"/>
              <a:gd name="connsiteX23-47" fmla="*/ 844550 w 2480341"/>
              <a:gd name="connsiteY23-48" fmla="*/ 577851 h 940709"/>
              <a:gd name="connsiteX24-49" fmla="*/ 860425 w 2480341"/>
              <a:gd name="connsiteY24-50" fmla="*/ 457201 h 940709"/>
              <a:gd name="connsiteX25-51" fmla="*/ 898525 w 2480341"/>
              <a:gd name="connsiteY25-52" fmla="*/ 549276 h 940709"/>
              <a:gd name="connsiteX26-53" fmla="*/ 898525 w 2480341"/>
              <a:gd name="connsiteY26-54" fmla="*/ 406401 h 940709"/>
              <a:gd name="connsiteX27-55" fmla="*/ 939800 w 2480341"/>
              <a:gd name="connsiteY27-56" fmla="*/ 660401 h 940709"/>
              <a:gd name="connsiteX28-57" fmla="*/ 990600 w 2480341"/>
              <a:gd name="connsiteY28-58" fmla="*/ 473076 h 940709"/>
              <a:gd name="connsiteX29-59" fmla="*/ 1009650 w 2480341"/>
              <a:gd name="connsiteY29-60" fmla="*/ 939801 h 940709"/>
              <a:gd name="connsiteX30-61" fmla="*/ 1019175 w 2480341"/>
              <a:gd name="connsiteY30-62" fmla="*/ 596901 h 940709"/>
              <a:gd name="connsiteX31-63" fmla="*/ 1060450 w 2480341"/>
              <a:gd name="connsiteY31-64" fmla="*/ 784226 h 940709"/>
              <a:gd name="connsiteX32-65" fmla="*/ 1057275 w 2480341"/>
              <a:gd name="connsiteY32-66" fmla="*/ 615951 h 940709"/>
              <a:gd name="connsiteX33-67" fmla="*/ 1101725 w 2480341"/>
              <a:gd name="connsiteY33-68" fmla="*/ 765176 h 940709"/>
              <a:gd name="connsiteX34-69" fmla="*/ 1101725 w 2480341"/>
              <a:gd name="connsiteY34-70" fmla="*/ 561976 h 940709"/>
              <a:gd name="connsiteX35-71" fmla="*/ 1152525 w 2480341"/>
              <a:gd name="connsiteY35-72" fmla="*/ 771526 h 940709"/>
              <a:gd name="connsiteX36-73" fmla="*/ 1155700 w 2480341"/>
              <a:gd name="connsiteY36-74" fmla="*/ 631826 h 940709"/>
              <a:gd name="connsiteX37-75" fmla="*/ 1168400 w 2480341"/>
              <a:gd name="connsiteY37-76" fmla="*/ 752476 h 940709"/>
              <a:gd name="connsiteX38-77" fmla="*/ 1193800 w 2480341"/>
              <a:gd name="connsiteY38-78" fmla="*/ 615951 h 940709"/>
              <a:gd name="connsiteX39-79" fmla="*/ 1228725 w 2480341"/>
              <a:gd name="connsiteY39-80" fmla="*/ 720726 h 940709"/>
              <a:gd name="connsiteX40-81" fmla="*/ 1235075 w 2480341"/>
              <a:gd name="connsiteY40-82" fmla="*/ 641351 h 940709"/>
              <a:gd name="connsiteX41-83" fmla="*/ 1308100 w 2480341"/>
              <a:gd name="connsiteY41-84" fmla="*/ 723901 h 940709"/>
              <a:gd name="connsiteX42-85" fmla="*/ 1323975 w 2480341"/>
              <a:gd name="connsiteY42-86" fmla="*/ 609601 h 940709"/>
              <a:gd name="connsiteX43-87" fmla="*/ 1393825 w 2480341"/>
              <a:gd name="connsiteY43-88" fmla="*/ 793751 h 940709"/>
              <a:gd name="connsiteX44-89" fmla="*/ 1393825 w 2480341"/>
              <a:gd name="connsiteY44-90" fmla="*/ 587376 h 940709"/>
              <a:gd name="connsiteX45-91" fmla="*/ 1428750 w 2480341"/>
              <a:gd name="connsiteY45-92" fmla="*/ 781051 h 940709"/>
              <a:gd name="connsiteX46-93" fmla="*/ 1425575 w 2480341"/>
              <a:gd name="connsiteY46-94" fmla="*/ 377826 h 940709"/>
              <a:gd name="connsiteX47-95" fmla="*/ 1457325 w 2480341"/>
              <a:gd name="connsiteY47-96" fmla="*/ 488951 h 940709"/>
              <a:gd name="connsiteX48-97" fmla="*/ 1463675 w 2480341"/>
              <a:gd name="connsiteY48-98" fmla="*/ 381001 h 940709"/>
              <a:gd name="connsiteX49-99" fmla="*/ 1485900 w 2480341"/>
              <a:gd name="connsiteY49-100" fmla="*/ 577851 h 940709"/>
              <a:gd name="connsiteX50-101" fmla="*/ 1495425 w 2480341"/>
              <a:gd name="connsiteY50-102" fmla="*/ 425451 h 940709"/>
              <a:gd name="connsiteX51-103" fmla="*/ 1552575 w 2480341"/>
              <a:gd name="connsiteY51-104" fmla="*/ 625476 h 940709"/>
              <a:gd name="connsiteX52-105" fmla="*/ 1555750 w 2480341"/>
              <a:gd name="connsiteY52-106" fmla="*/ 415926 h 940709"/>
              <a:gd name="connsiteX53-107" fmla="*/ 1612900 w 2480341"/>
              <a:gd name="connsiteY53-108" fmla="*/ 673101 h 940709"/>
              <a:gd name="connsiteX54-109" fmla="*/ 1628775 w 2480341"/>
              <a:gd name="connsiteY54-110" fmla="*/ 412751 h 940709"/>
              <a:gd name="connsiteX55-111" fmla="*/ 1654175 w 2480341"/>
              <a:gd name="connsiteY55-112" fmla="*/ 606426 h 940709"/>
              <a:gd name="connsiteX56-113" fmla="*/ 1654175 w 2480341"/>
              <a:gd name="connsiteY56-114" fmla="*/ 444501 h 940709"/>
              <a:gd name="connsiteX57-115" fmla="*/ 1682750 w 2480341"/>
              <a:gd name="connsiteY57-116" fmla="*/ 590551 h 940709"/>
              <a:gd name="connsiteX58-117" fmla="*/ 1682750 w 2480341"/>
              <a:gd name="connsiteY58-118" fmla="*/ 355601 h 940709"/>
              <a:gd name="connsiteX59-119" fmla="*/ 1768475 w 2480341"/>
              <a:gd name="connsiteY59-120" fmla="*/ 819151 h 940709"/>
              <a:gd name="connsiteX60-121" fmla="*/ 1809750 w 2480341"/>
              <a:gd name="connsiteY60-122" fmla="*/ 130176 h 940709"/>
              <a:gd name="connsiteX61-123" fmla="*/ 1825625 w 2480341"/>
              <a:gd name="connsiteY61-124" fmla="*/ 1 h 940709"/>
              <a:gd name="connsiteX62-125" fmla="*/ 1835150 w 2480341"/>
              <a:gd name="connsiteY62-126" fmla="*/ 127001 h 940709"/>
              <a:gd name="connsiteX63-127" fmla="*/ 1860550 w 2480341"/>
              <a:gd name="connsiteY63-128" fmla="*/ 28576 h 940709"/>
              <a:gd name="connsiteX64-129" fmla="*/ 1898650 w 2480341"/>
              <a:gd name="connsiteY64-130" fmla="*/ 238126 h 940709"/>
              <a:gd name="connsiteX65-131" fmla="*/ 1898650 w 2480341"/>
              <a:gd name="connsiteY65-132" fmla="*/ 63501 h 940709"/>
              <a:gd name="connsiteX66-133" fmla="*/ 1933575 w 2480341"/>
              <a:gd name="connsiteY66-134" fmla="*/ 317501 h 940709"/>
              <a:gd name="connsiteX67-135" fmla="*/ 1997075 w 2480341"/>
              <a:gd name="connsiteY67-136" fmla="*/ 92076 h 940709"/>
              <a:gd name="connsiteX68-137" fmla="*/ 1997075 w 2480341"/>
              <a:gd name="connsiteY68-138" fmla="*/ 447676 h 940709"/>
              <a:gd name="connsiteX69-139" fmla="*/ 2016125 w 2480341"/>
              <a:gd name="connsiteY69-140" fmla="*/ 231776 h 940709"/>
              <a:gd name="connsiteX70-141" fmla="*/ 2054225 w 2480341"/>
              <a:gd name="connsiteY70-142" fmla="*/ 463551 h 940709"/>
              <a:gd name="connsiteX71-143" fmla="*/ 2054225 w 2480341"/>
              <a:gd name="connsiteY71-144" fmla="*/ 279401 h 940709"/>
              <a:gd name="connsiteX72-145" fmla="*/ 2095500 w 2480341"/>
              <a:gd name="connsiteY72-146" fmla="*/ 415926 h 940709"/>
              <a:gd name="connsiteX73-147" fmla="*/ 2136775 w 2480341"/>
              <a:gd name="connsiteY73-148" fmla="*/ 241301 h 940709"/>
              <a:gd name="connsiteX74-149" fmla="*/ 2146300 w 2480341"/>
              <a:gd name="connsiteY74-150" fmla="*/ 517526 h 940709"/>
              <a:gd name="connsiteX75-151" fmla="*/ 2162175 w 2480341"/>
              <a:gd name="connsiteY75-152" fmla="*/ 330201 h 940709"/>
              <a:gd name="connsiteX76-153" fmla="*/ 2171700 w 2480341"/>
              <a:gd name="connsiteY76-154" fmla="*/ 492126 h 940709"/>
              <a:gd name="connsiteX77-155" fmla="*/ 2181225 w 2480341"/>
              <a:gd name="connsiteY77-156" fmla="*/ 193676 h 940709"/>
              <a:gd name="connsiteX78-157" fmla="*/ 2190750 w 2480341"/>
              <a:gd name="connsiteY78-158" fmla="*/ 361951 h 940709"/>
              <a:gd name="connsiteX79-159" fmla="*/ 2200275 w 2480341"/>
              <a:gd name="connsiteY79-160" fmla="*/ 155576 h 940709"/>
              <a:gd name="connsiteX80-161" fmla="*/ 2219325 w 2480341"/>
              <a:gd name="connsiteY80-162" fmla="*/ 403226 h 940709"/>
              <a:gd name="connsiteX81-163" fmla="*/ 2225675 w 2480341"/>
              <a:gd name="connsiteY81-164" fmla="*/ 184151 h 940709"/>
              <a:gd name="connsiteX82-165" fmla="*/ 2228850 w 2480341"/>
              <a:gd name="connsiteY82-166" fmla="*/ 393701 h 940709"/>
              <a:gd name="connsiteX83-167" fmla="*/ 2241550 w 2480341"/>
              <a:gd name="connsiteY83-168" fmla="*/ 203201 h 940709"/>
              <a:gd name="connsiteX84-169" fmla="*/ 2266950 w 2480341"/>
              <a:gd name="connsiteY84-170" fmla="*/ 393701 h 940709"/>
              <a:gd name="connsiteX85-171" fmla="*/ 2289175 w 2480341"/>
              <a:gd name="connsiteY85-172" fmla="*/ 92076 h 940709"/>
              <a:gd name="connsiteX86-173" fmla="*/ 2327275 w 2480341"/>
              <a:gd name="connsiteY86-174" fmla="*/ 473076 h 940709"/>
              <a:gd name="connsiteX87-175" fmla="*/ 2327275 w 2480341"/>
              <a:gd name="connsiteY87-176" fmla="*/ 231776 h 940709"/>
              <a:gd name="connsiteX88-177" fmla="*/ 2355850 w 2480341"/>
              <a:gd name="connsiteY88-178" fmla="*/ 422276 h 940709"/>
              <a:gd name="connsiteX89-179" fmla="*/ 2374900 w 2480341"/>
              <a:gd name="connsiteY89-180" fmla="*/ 254001 h 940709"/>
              <a:gd name="connsiteX90-181" fmla="*/ 2400300 w 2480341"/>
              <a:gd name="connsiteY90-182" fmla="*/ 415926 h 940709"/>
              <a:gd name="connsiteX91-183" fmla="*/ 2419350 w 2480341"/>
              <a:gd name="connsiteY91-184" fmla="*/ 555626 h 940709"/>
              <a:gd name="connsiteX92-185" fmla="*/ 2419350 w 2480341"/>
              <a:gd name="connsiteY92-186" fmla="*/ 368301 h 940709"/>
              <a:gd name="connsiteX93-187" fmla="*/ 2473325 w 2480341"/>
              <a:gd name="connsiteY93-188" fmla="*/ 577851 h 940709"/>
              <a:gd name="connsiteX94-189" fmla="*/ 2479675 w 2480341"/>
              <a:gd name="connsiteY94-190" fmla="*/ 311151 h 940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3" name="Freeform 3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4" name="Freeform 33"/>
          <p:cNvSpPr/>
          <p:nvPr/>
        </p:nvSpPr>
        <p:spPr>
          <a:xfrm>
            <a:off x="4049665" y="368617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nvGrpSpPr>
          <p:cNvPr id="44" name="Group 43"/>
          <p:cNvGrpSpPr/>
          <p:nvPr/>
        </p:nvGrpSpPr>
        <p:grpSpPr>
          <a:xfrm>
            <a:off x="4057311" y="131193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1" fmla="*/ 0 w 2870791"/>
                <a:gd name="connsiteY0-2" fmla="*/ 701748 h 701748"/>
                <a:gd name="connsiteX1-3" fmla="*/ 0 w 2870791"/>
                <a:gd name="connsiteY1-4" fmla="*/ 0 h 701748"/>
                <a:gd name="connsiteX2-5" fmla="*/ 2179675 w 2870791"/>
                <a:gd name="connsiteY2-6" fmla="*/ 0 h 701748"/>
                <a:gd name="connsiteX3-7" fmla="*/ 2179675 w 2870791"/>
                <a:gd name="connsiteY3-8" fmla="*/ 340241 h 701748"/>
                <a:gd name="connsiteX4-9" fmla="*/ 2870791 w 2870791"/>
                <a:gd name="connsiteY4-10" fmla="*/ 340241 h 701748"/>
                <a:gd name="connsiteX0-11" fmla="*/ 0 w 2179675"/>
                <a:gd name="connsiteY0-12" fmla="*/ 701748 h 701748"/>
                <a:gd name="connsiteX1-13" fmla="*/ 0 w 2179675"/>
                <a:gd name="connsiteY1-14" fmla="*/ 0 h 701748"/>
                <a:gd name="connsiteX2-15" fmla="*/ 2179675 w 2179675"/>
                <a:gd name="connsiteY2-16" fmla="*/ 0 h 701748"/>
                <a:gd name="connsiteX3-17" fmla="*/ 2179675 w 2179675"/>
                <a:gd name="connsiteY3-18" fmla="*/ 340241 h 701748"/>
                <a:gd name="connsiteX0-19" fmla="*/ 0 w 2179675"/>
                <a:gd name="connsiteY0-20" fmla="*/ 701748 h 701748"/>
                <a:gd name="connsiteX1-21" fmla="*/ 0 w 2179675"/>
                <a:gd name="connsiteY1-22" fmla="*/ 0 h 701748"/>
                <a:gd name="connsiteX2-23" fmla="*/ 2179675 w 2179675"/>
                <a:gd name="connsiteY2-24" fmla="*/ 0 h 701748"/>
                <a:gd name="connsiteX0-25" fmla="*/ 0 w 499731"/>
                <a:gd name="connsiteY0-26" fmla="*/ 701748 h 701748"/>
                <a:gd name="connsiteX1-27" fmla="*/ 0 w 499731"/>
                <a:gd name="connsiteY1-28" fmla="*/ 0 h 701748"/>
                <a:gd name="connsiteX2-29" fmla="*/ 499731 w 499731"/>
                <a:gd name="connsiteY2-30" fmla="*/ 0 h 701748"/>
              </a:gdLst>
              <a:ahLst/>
              <a:cxnLst>
                <a:cxn ang="0">
                  <a:pos x="connsiteX0-1" y="connsiteY0-2"/>
                </a:cxn>
                <a:cxn ang="0">
                  <a:pos x="connsiteX1-3" y="connsiteY1-4"/>
                </a:cxn>
                <a:cxn ang="0">
                  <a:pos x="connsiteX2-5" y="connsiteY2-6"/>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grpSp>
        <p:nvGrpSpPr>
          <p:cNvPr id="47" name="Group 46"/>
          <p:cNvGrpSpPr/>
          <p:nvPr/>
        </p:nvGrpSpPr>
        <p:grpSpPr>
          <a:xfrm>
            <a:off x="1587002" y="119320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50" name="Rectangle 49"/>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endParaRPr lang="en-US" b="1" dirty="0" smtClean="0">
              <a:solidFill>
                <a:srgbClr val="A5A5A5"/>
              </a:solidFill>
            </a:endParaRP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 name="Rectangle 1"/>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endParaRPr lang="en-US" b="1" dirty="0" smtClean="0">
              <a:solidFill>
                <a:srgbClr val="00ACEA"/>
              </a:solidFill>
            </a:endParaRPr>
          </a:p>
          <a:p>
            <a:pPr algn="ctr"/>
            <a:r>
              <a:rPr lang="en-US" dirty="0" smtClean="0"/>
              <a:t> (sec)</a:t>
            </a:r>
            <a:endParaRPr 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5443"/>
    </mc:Choice>
    <mc:Fallback>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grpSp>
        <p:nvGrpSpPr>
          <p:cNvPr id="6" name="Group 5"/>
          <p:cNvGrpSpPr/>
          <p:nvPr/>
        </p:nvGrpSpPr>
        <p:grpSpPr>
          <a:xfrm>
            <a:off x="1275804" y="1213848"/>
            <a:ext cx="6641376" cy="2703301"/>
            <a:chOff x="2103740" y="1177898"/>
            <a:chExt cx="5975656" cy="2324955"/>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338554"/>
            </a:xfrm>
            <a:prstGeom prst="rect">
              <a:avLst/>
            </a:prstGeom>
            <a:solidFill>
              <a:schemeClr val="bg1"/>
            </a:solidFill>
          </p:spPr>
          <p:txBody>
            <a:bodyPr wrap="square" rtlCol="0">
              <a:spAutoFit/>
            </a:bodyPr>
            <a:lstStyle/>
            <a:p>
              <a:pPr algn="ctr"/>
              <a:r>
                <a:rPr lang="en-US" sz="1600" dirty="0" smtClean="0"/>
                <a:t>buffer</a:t>
              </a: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400110"/>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54346" cy="369332"/>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54346" cy="369332"/>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54346" cy="369332"/>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71365" cy="369332"/>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400110"/>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1082348" cy="33855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87395" cy="33855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289802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endParaRPr lang="en-US" sz="2000" dirty="0" smtClean="0"/>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endParaRPr lang="en-US" sz="2000" dirty="0" smtClean="0"/>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1799527" y="260340"/>
            <a:ext cx="5584974" cy="642938"/>
          </a:xfrm>
        </p:spPr>
        <p:txBody>
          <a:bodyPr>
            <a:normAutofit/>
          </a:bodyPr>
          <a:lstStyle/>
          <a:p>
            <a:pPr algn="ctr"/>
            <a:r>
              <a:rPr lang="en-US" sz="2800" b="1" dirty="0" smtClean="0"/>
              <a:t>Our Contribution: </a:t>
            </a:r>
            <a:r>
              <a:rPr lang="en-US" sz="2800" b="1" dirty="0" err="1" smtClean="0"/>
              <a:t>Pensieve</a:t>
            </a:r>
            <a:endParaRPr lang="en-US" sz="2800" b="1" dirty="0"/>
          </a:p>
        </p:txBody>
      </p:sp>
      <p:sp>
        <p:nvSpPr>
          <p:cNvPr id="2" name="TextBox 1"/>
          <p:cNvSpPr txBox="1"/>
          <p:nvPr/>
        </p:nvSpPr>
        <p:spPr>
          <a:xfrm>
            <a:off x="342900" y="4092409"/>
            <a:ext cx="8321040" cy="430887"/>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58699"/>
    </mc:Choice>
    <mc:Fallback>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574199" y="222444"/>
            <a:ext cx="5288817" cy="642938"/>
          </a:xfrm>
        </p:spPr>
        <p:txBody>
          <a:bodyPr>
            <a:normAutofit/>
          </a:bodyPr>
          <a:lstStyle/>
          <a:p>
            <a:pPr algn="ctr"/>
            <a:r>
              <a:rPr lang="en-US" sz="2700" b="1" dirty="0" smtClean="0"/>
              <a:t>Example: Model Predictive Control</a:t>
            </a:r>
            <a:endParaRPr lang="en-US" sz="2700" b="1" dirty="0"/>
          </a:p>
        </p:txBody>
      </p:sp>
      <p:pic>
        <p:nvPicPr>
          <p:cNvPr id="22" name="Picture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30" name="TextBox 29"/>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31" name="Freeform 30"/>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1" fmla="*/ 0 w 2371060"/>
              <a:gd name="connsiteY0-2" fmla="*/ 1210698 h 1774708"/>
              <a:gd name="connsiteX1-3" fmla="*/ 31897 w 2371060"/>
              <a:gd name="connsiteY1-4" fmla="*/ 1433982 h 1774708"/>
              <a:gd name="connsiteX2-5" fmla="*/ 95693 w 2371060"/>
              <a:gd name="connsiteY2-6" fmla="*/ 1497777 h 1774708"/>
              <a:gd name="connsiteX3-7" fmla="*/ 95693 w 2371060"/>
              <a:gd name="connsiteY3-8" fmla="*/ 1263861 h 1774708"/>
              <a:gd name="connsiteX4-9" fmla="*/ 116958 w 2371060"/>
              <a:gd name="connsiteY4-10" fmla="*/ 1423349 h 1774708"/>
              <a:gd name="connsiteX5-11" fmla="*/ 116958 w 2371060"/>
              <a:gd name="connsiteY5-12" fmla="*/ 1561572 h 1774708"/>
              <a:gd name="connsiteX6-13" fmla="*/ 191386 w 2371060"/>
              <a:gd name="connsiteY6-14" fmla="*/ 1370186 h 1774708"/>
              <a:gd name="connsiteX7-15" fmla="*/ 191386 w 2371060"/>
              <a:gd name="connsiteY7-16" fmla="*/ 1774224 h 1774708"/>
              <a:gd name="connsiteX8-17" fmla="*/ 297711 w 2371060"/>
              <a:gd name="connsiteY8-18" fmla="*/ 1455247 h 1774708"/>
              <a:gd name="connsiteX9-19" fmla="*/ 297711 w 2371060"/>
              <a:gd name="connsiteY9-20" fmla="*/ 1582837 h 1774708"/>
              <a:gd name="connsiteX10-21" fmla="*/ 308344 w 2371060"/>
              <a:gd name="connsiteY10-22" fmla="*/ 1295758 h 1774708"/>
              <a:gd name="connsiteX11-23" fmla="*/ 308344 w 2371060"/>
              <a:gd name="connsiteY11-24" fmla="*/ 1593470 h 1774708"/>
              <a:gd name="connsiteX12-25" fmla="*/ 361507 w 2371060"/>
              <a:gd name="connsiteY12-26" fmla="*/ 1380819 h 1774708"/>
              <a:gd name="connsiteX13-27" fmla="*/ 372139 w 2371060"/>
              <a:gd name="connsiteY13-28" fmla="*/ 1508410 h 1774708"/>
              <a:gd name="connsiteX14-29" fmla="*/ 478465 w 2371060"/>
              <a:gd name="connsiteY14-30" fmla="*/ 1168168 h 1774708"/>
              <a:gd name="connsiteX15-31" fmla="*/ 616688 w 2371060"/>
              <a:gd name="connsiteY15-32" fmla="*/ 1348921 h 1774708"/>
              <a:gd name="connsiteX16-33" fmla="*/ 659218 w 2371060"/>
              <a:gd name="connsiteY16-34" fmla="*/ 817293 h 1774708"/>
              <a:gd name="connsiteX17-35" fmla="*/ 691116 w 2371060"/>
              <a:gd name="connsiteY17-36" fmla="*/ 1083107 h 1774708"/>
              <a:gd name="connsiteX18-37" fmla="*/ 723014 w 2371060"/>
              <a:gd name="connsiteY18-38" fmla="*/ 912986 h 1774708"/>
              <a:gd name="connsiteX19-39" fmla="*/ 723014 w 2371060"/>
              <a:gd name="connsiteY19-40" fmla="*/ 998047 h 1774708"/>
              <a:gd name="connsiteX20-41" fmla="*/ 808074 w 2371060"/>
              <a:gd name="connsiteY20-42" fmla="*/ 881089 h 1774708"/>
              <a:gd name="connsiteX21-43" fmla="*/ 808074 w 2371060"/>
              <a:gd name="connsiteY21-44" fmla="*/ 1040577 h 1774708"/>
              <a:gd name="connsiteX22-45" fmla="*/ 882502 w 2371060"/>
              <a:gd name="connsiteY22-46" fmla="*/ 827926 h 1774708"/>
              <a:gd name="connsiteX23-47" fmla="*/ 882502 w 2371060"/>
              <a:gd name="connsiteY23-48" fmla="*/ 966149 h 1774708"/>
              <a:gd name="connsiteX24-49" fmla="*/ 956930 w 2371060"/>
              <a:gd name="connsiteY24-50" fmla="*/ 785396 h 1774708"/>
              <a:gd name="connsiteX25-51" fmla="*/ 999460 w 2371060"/>
              <a:gd name="connsiteY25-52" fmla="*/ 881089 h 1774708"/>
              <a:gd name="connsiteX26-53" fmla="*/ 1095153 w 2371060"/>
              <a:gd name="connsiteY26-54" fmla="*/ 30484 h 1774708"/>
              <a:gd name="connsiteX27-55" fmla="*/ 1095153 w 2371060"/>
              <a:gd name="connsiteY27-56" fmla="*/ 189972 h 1774708"/>
              <a:gd name="connsiteX28-57" fmla="*/ 1222744 w 2371060"/>
              <a:gd name="connsiteY28-58" fmla="*/ 200605 h 1774708"/>
              <a:gd name="connsiteX29-59" fmla="*/ 1243714 w 2371060"/>
              <a:gd name="connsiteY29-60" fmla="*/ 441019 h 1774708"/>
              <a:gd name="connsiteX30-61" fmla="*/ 1318437 w 2371060"/>
              <a:gd name="connsiteY30-62" fmla="*/ 455786 h 1774708"/>
              <a:gd name="connsiteX31-63" fmla="*/ 1350335 w 2371060"/>
              <a:gd name="connsiteY31-64" fmla="*/ 434521 h 1774708"/>
              <a:gd name="connsiteX32-65" fmla="*/ 1403497 w 2371060"/>
              <a:gd name="connsiteY32-66" fmla="*/ 349461 h 1774708"/>
              <a:gd name="connsiteX33-67" fmla="*/ 1403497 w 2371060"/>
              <a:gd name="connsiteY33-68" fmla="*/ 710968 h 1774708"/>
              <a:gd name="connsiteX34-69" fmla="*/ 1531088 w 2371060"/>
              <a:gd name="connsiteY34-70" fmla="*/ 402624 h 1774708"/>
              <a:gd name="connsiteX35-71" fmla="*/ 1541721 w 2371060"/>
              <a:gd name="connsiteY35-72" fmla="*/ 647172 h 1774708"/>
              <a:gd name="connsiteX36-73" fmla="*/ 1648046 w 2371060"/>
              <a:gd name="connsiteY36-74" fmla="*/ 381358 h 1774708"/>
              <a:gd name="connsiteX37-75" fmla="*/ 1648046 w 2371060"/>
              <a:gd name="connsiteY37-76" fmla="*/ 572744 h 1774708"/>
              <a:gd name="connsiteX38-77" fmla="*/ 1722474 w 2371060"/>
              <a:gd name="connsiteY38-78" fmla="*/ 317563 h 1774708"/>
              <a:gd name="connsiteX39-79" fmla="*/ 1733107 w 2371060"/>
              <a:gd name="connsiteY39-80" fmla="*/ 434521 h 1774708"/>
              <a:gd name="connsiteX40-81" fmla="*/ 1754372 w 2371060"/>
              <a:gd name="connsiteY40-82" fmla="*/ 615275 h 1774708"/>
              <a:gd name="connsiteX41-83" fmla="*/ 1796902 w 2371060"/>
              <a:gd name="connsiteY41-84" fmla="*/ 360093 h 1774708"/>
              <a:gd name="connsiteX42-85" fmla="*/ 1796902 w 2371060"/>
              <a:gd name="connsiteY42-86" fmla="*/ 562112 h 1774708"/>
              <a:gd name="connsiteX43-87" fmla="*/ 1860697 w 2371060"/>
              <a:gd name="connsiteY43-88" fmla="*/ 381358 h 1774708"/>
              <a:gd name="connsiteX44-89" fmla="*/ 1892595 w 2371060"/>
              <a:gd name="connsiteY44-90" fmla="*/ 976782 h 1774708"/>
              <a:gd name="connsiteX45-91" fmla="*/ 1956390 w 2371060"/>
              <a:gd name="connsiteY45-92" fmla="*/ 753498 h 1774708"/>
              <a:gd name="connsiteX46-93" fmla="*/ 1956390 w 2371060"/>
              <a:gd name="connsiteY46-94" fmla="*/ 838558 h 1774708"/>
              <a:gd name="connsiteX47-95" fmla="*/ 2020186 w 2371060"/>
              <a:gd name="connsiteY47-96" fmla="*/ 732233 h 1774708"/>
              <a:gd name="connsiteX48-97" fmla="*/ 2041451 w 2371060"/>
              <a:gd name="connsiteY48-98" fmla="*/ 774763 h 1774708"/>
              <a:gd name="connsiteX49-99" fmla="*/ 2094614 w 2371060"/>
              <a:gd name="connsiteY49-100" fmla="*/ 636540 h 1774708"/>
              <a:gd name="connsiteX50-101" fmla="*/ 2105246 w 2371060"/>
              <a:gd name="connsiteY50-102" fmla="*/ 955517 h 1774708"/>
              <a:gd name="connsiteX51-103" fmla="*/ 2105246 w 2371060"/>
              <a:gd name="connsiteY51-104" fmla="*/ 700335 h 1774708"/>
              <a:gd name="connsiteX52-105" fmla="*/ 2115879 w 2371060"/>
              <a:gd name="connsiteY52-106" fmla="*/ 849191 h 1774708"/>
              <a:gd name="connsiteX53-107" fmla="*/ 2158409 w 2371060"/>
              <a:gd name="connsiteY53-108" fmla="*/ 700335 h 1774708"/>
              <a:gd name="connsiteX54-109" fmla="*/ 2232837 w 2371060"/>
              <a:gd name="connsiteY54-110" fmla="*/ 796028 h 1774708"/>
              <a:gd name="connsiteX55-111" fmla="*/ 2296632 w 2371060"/>
              <a:gd name="connsiteY55-112" fmla="*/ 636540 h 1774708"/>
              <a:gd name="connsiteX56-113" fmla="*/ 2296632 w 2371060"/>
              <a:gd name="connsiteY56-114" fmla="*/ 870456 h 1774708"/>
              <a:gd name="connsiteX57-115" fmla="*/ 2371060 w 2371060"/>
              <a:gd name="connsiteY57-116" fmla="*/ 636540 h 1774708"/>
              <a:gd name="connsiteX0-117" fmla="*/ 0 w 2371060"/>
              <a:gd name="connsiteY0-118" fmla="*/ 1209736 h 1773746"/>
              <a:gd name="connsiteX1-119" fmla="*/ 31897 w 2371060"/>
              <a:gd name="connsiteY1-120" fmla="*/ 1433020 h 1773746"/>
              <a:gd name="connsiteX2-121" fmla="*/ 95693 w 2371060"/>
              <a:gd name="connsiteY2-122" fmla="*/ 1496815 h 1773746"/>
              <a:gd name="connsiteX3-123" fmla="*/ 95693 w 2371060"/>
              <a:gd name="connsiteY3-124" fmla="*/ 1262899 h 1773746"/>
              <a:gd name="connsiteX4-125" fmla="*/ 116958 w 2371060"/>
              <a:gd name="connsiteY4-126" fmla="*/ 1422387 h 1773746"/>
              <a:gd name="connsiteX5-127" fmla="*/ 116958 w 2371060"/>
              <a:gd name="connsiteY5-128" fmla="*/ 1560610 h 1773746"/>
              <a:gd name="connsiteX6-129" fmla="*/ 191386 w 2371060"/>
              <a:gd name="connsiteY6-130" fmla="*/ 1369224 h 1773746"/>
              <a:gd name="connsiteX7-131" fmla="*/ 191386 w 2371060"/>
              <a:gd name="connsiteY7-132" fmla="*/ 1773262 h 1773746"/>
              <a:gd name="connsiteX8-133" fmla="*/ 297711 w 2371060"/>
              <a:gd name="connsiteY8-134" fmla="*/ 1454285 h 1773746"/>
              <a:gd name="connsiteX9-135" fmla="*/ 297711 w 2371060"/>
              <a:gd name="connsiteY9-136" fmla="*/ 1581875 h 1773746"/>
              <a:gd name="connsiteX10-137" fmla="*/ 308344 w 2371060"/>
              <a:gd name="connsiteY10-138" fmla="*/ 1294796 h 1773746"/>
              <a:gd name="connsiteX11-139" fmla="*/ 308344 w 2371060"/>
              <a:gd name="connsiteY11-140" fmla="*/ 1592508 h 1773746"/>
              <a:gd name="connsiteX12-141" fmla="*/ 361507 w 2371060"/>
              <a:gd name="connsiteY12-142" fmla="*/ 1379857 h 1773746"/>
              <a:gd name="connsiteX13-143" fmla="*/ 372139 w 2371060"/>
              <a:gd name="connsiteY13-144" fmla="*/ 1507448 h 1773746"/>
              <a:gd name="connsiteX14-145" fmla="*/ 478465 w 2371060"/>
              <a:gd name="connsiteY14-146" fmla="*/ 1167206 h 1773746"/>
              <a:gd name="connsiteX15-147" fmla="*/ 616688 w 2371060"/>
              <a:gd name="connsiteY15-148" fmla="*/ 1347959 h 1773746"/>
              <a:gd name="connsiteX16-149" fmla="*/ 659218 w 2371060"/>
              <a:gd name="connsiteY16-150" fmla="*/ 816331 h 1773746"/>
              <a:gd name="connsiteX17-151" fmla="*/ 691116 w 2371060"/>
              <a:gd name="connsiteY17-152" fmla="*/ 1082145 h 1773746"/>
              <a:gd name="connsiteX18-153" fmla="*/ 723014 w 2371060"/>
              <a:gd name="connsiteY18-154" fmla="*/ 912024 h 1773746"/>
              <a:gd name="connsiteX19-155" fmla="*/ 723014 w 2371060"/>
              <a:gd name="connsiteY19-156" fmla="*/ 997085 h 1773746"/>
              <a:gd name="connsiteX20-157" fmla="*/ 808074 w 2371060"/>
              <a:gd name="connsiteY20-158" fmla="*/ 880127 h 1773746"/>
              <a:gd name="connsiteX21-159" fmla="*/ 808074 w 2371060"/>
              <a:gd name="connsiteY21-160" fmla="*/ 1039615 h 1773746"/>
              <a:gd name="connsiteX22-161" fmla="*/ 882502 w 2371060"/>
              <a:gd name="connsiteY22-162" fmla="*/ 826964 h 1773746"/>
              <a:gd name="connsiteX23-163" fmla="*/ 882502 w 2371060"/>
              <a:gd name="connsiteY23-164" fmla="*/ 965187 h 1773746"/>
              <a:gd name="connsiteX24-165" fmla="*/ 956930 w 2371060"/>
              <a:gd name="connsiteY24-166" fmla="*/ 784434 h 1773746"/>
              <a:gd name="connsiteX25-167" fmla="*/ 999460 w 2371060"/>
              <a:gd name="connsiteY25-168" fmla="*/ 880127 h 1773746"/>
              <a:gd name="connsiteX26-169" fmla="*/ 1095153 w 2371060"/>
              <a:gd name="connsiteY26-170" fmla="*/ 29522 h 1773746"/>
              <a:gd name="connsiteX27-171" fmla="*/ 1139603 w 2371060"/>
              <a:gd name="connsiteY27-172" fmla="*/ 195360 h 1773746"/>
              <a:gd name="connsiteX28-173" fmla="*/ 1222744 w 2371060"/>
              <a:gd name="connsiteY28-174" fmla="*/ 199643 h 1773746"/>
              <a:gd name="connsiteX29-175" fmla="*/ 1243714 w 2371060"/>
              <a:gd name="connsiteY29-176" fmla="*/ 440057 h 1773746"/>
              <a:gd name="connsiteX30-177" fmla="*/ 1318437 w 2371060"/>
              <a:gd name="connsiteY30-178" fmla="*/ 454824 h 1773746"/>
              <a:gd name="connsiteX31-179" fmla="*/ 1350335 w 2371060"/>
              <a:gd name="connsiteY31-180" fmla="*/ 433559 h 1773746"/>
              <a:gd name="connsiteX32-181" fmla="*/ 1403497 w 2371060"/>
              <a:gd name="connsiteY32-182" fmla="*/ 348499 h 1773746"/>
              <a:gd name="connsiteX33-183" fmla="*/ 1403497 w 2371060"/>
              <a:gd name="connsiteY33-184" fmla="*/ 710006 h 1773746"/>
              <a:gd name="connsiteX34-185" fmla="*/ 1531088 w 2371060"/>
              <a:gd name="connsiteY34-186" fmla="*/ 401662 h 1773746"/>
              <a:gd name="connsiteX35-187" fmla="*/ 1541721 w 2371060"/>
              <a:gd name="connsiteY35-188" fmla="*/ 646210 h 1773746"/>
              <a:gd name="connsiteX36-189" fmla="*/ 1648046 w 2371060"/>
              <a:gd name="connsiteY36-190" fmla="*/ 380396 h 1773746"/>
              <a:gd name="connsiteX37-191" fmla="*/ 1648046 w 2371060"/>
              <a:gd name="connsiteY37-192" fmla="*/ 571782 h 1773746"/>
              <a:gd name="connsiteX38-193" fmla="*/ 1722474 w 2371060"/>
              <a:gd name="connsiteY38-194" fmla="*/ 316601 h 1773746"/>
              <a:gd name="connsiteX39-195" fmla="*/ 1733107 w 2371060"/>
              <a:gd name="connsiteY39-196" fmla="*/ 433559 h 1773746"/>
              <a:gd name="connsiteX40-197" fmla="*/ 1754372 w 2371060"/>
              <a:gd name="connsiteY40-198" fmla="*/ 614313 h 1773746"/>
              <a:gd name="connsiteX41-199" fmla="*/ 1796902 w 2371060"/>
              <a:gd name="connsiteY41-200" fmla="*/ 359131 h 1773746"/>
              <a:gd name="connsiteX42-201" fmla="*/ 1796902 w 2371060"/>
              <a:gd name="connsiteY42-202" fmla="*/ 561150 h 1773746"/>
              <a:gd name="connsiteX43-203" fmla="*/ 1860697 w 2371060"/>
              <a:gd name="connsiteY43-204" fmla="*/ 380396 h 1773746"/>
              <a:gd name="connsiteX44-205" fmla="*/ 1892595 w 2371060"/>
              <a:gd name="connsiteY44-206" fmla="*/ 975820 h 1773746"/>
              <a:gd name="connsiteX45-207" fmla="*/ 1956390 w 2371060"/>
              <a:gd name="connsiteY45-208" fmla="*/ 752536 h 1773746"/>
              <a:gd name="connsiteX46-209" fmla="*/ 1956390 w 2371060"/>
              <a:gd name="connsiteY46-210" fmla="*/ 837596 h 1773746"/>
              <a:gd name="connsiteX47-211" fmla="*/ 2020186 w 2371060"/>
              <a:gd name="connsiteY47-212" fmla="*/ 731271 h 1773746"/>
              <a:gd name="connsiteX48-213" fmla="*/ 2041451 w 2371060"/>
              <a:gd name="connsiteY48-214" fmla="*/ 773801 h 1773746"/>
              <a:gd name="connsiteX49-215" fmla="*/ 2094614 w 2371060"/>
              <a:gd name="connsiteY49-216" fmla="*/ 635578 h 1773746"/>
              <a:gd name="connsiteX50-217" fmla="*/ 2105246 w 2371060"/>
              <a:gd name="connsiteY50-218" fmla="*/ 954555 h 1773746"/>
              <a:gd name="connsiteX51-219" fmla="*/ 2105246 w 2371060"/>
              <a:gd name="connsiteY51-220" fmla="*/ 699373 h 1773746"/>
              <a:gd name="connsiteX52-221" fmla="*/ 2115879 w 2371060"/>
              <a:gd name="connsiteY52-222" fmla="*/ 848229 h 1773746"/>
              <a:gd name="connsiteX53-223" fmla="*/ 2158409 w 2371060"/>
              <a:gd name="connsiteY53-224" fmla="*/ 699373 h 1773746"/>
              <a:gd name="connsiteX54-225" fmla="*/ 2232837 w 2371060"/>
              <a:gd name="connsiteY54-226" fmla="*/ 795066 h 1773746"/>
              <a:gd name="connsiteX55-227" fmla="*/ 2296632 w 2371060"/>
              <a:gd name="connsiteY55-228" fmla="*/ 635578 h 1773746"/>
              <a:gd name="connsiteX56-229" fmla="*/ 2296632 w 2371060"/>
              <a:gd name="connsiteY56-230" fmla="*/ 869494 h 1773746"/>
              <a:gd name="connsiteX57-231" fmla="*/ 2371060 w 2371060"/>
              <a:gd name="connsiteY57-232" fmla="*/ 635578 h 1773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2" name="Freeform 31"/>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1" fmla="*/ 0 w 2428992"/>
              <a:gd name="connsiteY0-2" fmla="*/ 781050 h 1231065"/>
              <a:gd name="connsiteX1-3" fmla="*/ 69850 w 2428992"/>
              <a:gd name="connsiteY1-4" fmla="*/ 533400 h 1231065"/>
              <a:gd name="connsiteX2-5" fmla="*/ 101600 w 2428992"/>
              <a:gd name="connsiteY2-6" fmla="*/ 876300 h 1231065"/>
              <a:gd name="connsiteX3-7" fmla="*/ 127000 w 2428992"/>
              <a:gd name="connsiteY3-8" fmla="*/ 590550 h 1231065"/>
              <a:gd name="connsiteX4-9" fmla="*/ 171450 w 2428992"/>
              <a:gd name="connsiteY4-10" fmla="*/ 165100 h 1231065"/>
              <a:gd name="connsiteX5-11" fmla="*/ 196850 w 2428992"/>
              <a:gd name="connsiteY5-12" fmla="*/ 285750 h 1231065"/>
              <a:gd name="connsiteX6-13" fmla="*/ 234950 w 2428992"/>
              <a:gd name="connsiteY6-14" fmla="*/ 234950 h 1231065"/>
              <a:gd name="connsiteX7-15" fmla="*/ 228600 w 2428992"/>
              <a:gd name="connsiteY7-16" fmla="*/ 381000 h 1231065"/>
              <a:gd name="connsiteX8-17" fmla="*/ 285750 w 2428992"/>
              <a:gd name="connsiteY8-18" fmla="*/ 273050 h 1231065"/>
              <a:gd name="connsiteX9-19" fmla="*/ 311150 w 2428992"/>
              <a:gd name="connsiteY9-20" fmla="*/ 330200 h 1231065"/>
              <a:gd name="connsiteX10-21" fmla="*/ 368300 w 2428992"/>
              <a:gd name="connsiteY10-22" fmla="*/ 273050 h 1231065"/>
              <a:gd name="connsiteX11-23" fmla="*/ 368300 w 2428992"/>
              <a:gd name="connsiteY11-24" fmla="*/ 323850 h 1231065"/>
              <a:gd name="connsiteX12-25" fmla="*/ 514350 w 2428992"/>
              <a:gd name="connsiteY12-26" fmla="*/ 215900 h 1231065"/>
              <a:gd name="connsiteX13-27" fmla="*/ 571500 w 2428992"/>
              <a:gd name="connsiteY13-28" fmla="*/ 292100 h 1231065"/>
              <a:gd name="connsiteX14-29" fmla="*/ 635000 w 2428992"/>
              <a:gd name="connsiteY14-30" fmla="*/ 692150 h 1231065"/>
              <a:gd name="connsiteX15-31" fmla="*/ 660400 w 2428992"/>
              <a:gd name="connsiteY15-32" fmla="*/ 590550 h 1231065"/>
              <a:gd name="connsiteX16-33" fmla="*/ 685800 w 2428992"/>
              <a:gd name="connsiteY16-34" fmla="*/ 692150 h 1231065"/>
              <a:gd name="connsiteX17-35" fmla="*/ 717550 w 2428992"/>
              <a:gd name="connsiteY17-36" fmla="*/ 603250 h 1231065"/>
              <a:gd name="connsiteX18-37" fmla="*/ 749300 w 2428992"/>
              <a:gd name="connsiteY18-38" fmla="*/ 685800 h 1231065"/>
              <a:gd name="connsiteX19-39" fmla="*/ 800100 w 2428992"/>
              <a:gd name="connsiteY19-40" fmla="*/ 635000 h 1231065"/>
              <a:gd name="connsiteX20-41" fmla="*/ 819150 w 2428992"/>
              <a:gd name="connsiteY20-42" fmla="*/ 685800 h 1231065"/>
              <a:gd name="connsiteX21-43" fmla="*/ 831850 w 2428992"/>
              <a:gd name="connsiteY21-44" fmla="*/ 635000 h 1231065"/>
              <a:gd name="connsiteX22-45" fmla="*/ 844550 w 2428992"/>
              <a:gd name="connsiteY22-46" fmla="*/ 1035050 h 1231065"/>
              <a:gd name="connsiteX23-47" fmla="*/ 901700 w 2428992"/>
              <a:gd name="connsiteY23-48" fmla="*/ 1212850 h 1231065"/>
              <a:gd name="connsiteX24-49" fmla="*/ 933450 w 2428992"/>
              <a:gd name="connsiteY24-50" fmla="*/ 609600 h 1231065"/>
              <a:gd name="connsiteX25-51" fmla="*/ 933450 w 2428992"/>
              <a:gd name="connsiteY25-52" fmla="*/ 673100 h 1231065"/>
              <a:gd name="connsiteX26-53" fmla="*/ 971550 w 2428992"/>
              <a:gd name="connsiteY26-54" fmla="*/ 615950 h 1231065"/>
              <a:gd name="connsiteX27-55" fmla="*/ 984250 w 2428992"/>
              <a:gd name="connsiteY27-56" fmla="*/ 660400 h 1231065"/>
              <a:gd name="connsiteX28-57" fmla="*/ 996950 w 2428992"/>
              <a:gd name="connsiteY28-58" fmla="*/ 596900 h 1231065"/>
              <a:gd name="connsiteX29-59" fmla="*/ 1035050 w 2428992"/>
              <a:gd name="connsiteY29-60" fmla="*/ 685800 h 1231065"/>
              <a:gd name="connsiteX30-61" fmla="*/ 1111250 w 2428992"/>
              <a:gd name="connsiteY30-62" fmla="*/ 406400 h 1231065"/>
              <a:gd name="connsiteX31-63" fmla="*/ 1155700 w 2428992"/>
              <a:gd name="connsiteY31-64" fmla="*/ 825500 h 1231065"/>
              <a:gd name="connsiteX32-65" fmla="*/ 1187450 w 2428992"/>
              <a:gd name="connsiteY32-66" fmla="*/ 520700 h 1231065"/>
              <a:gd name="connsiteX33-67" fmla="*/ 1282700 w 2428992"/>
              <a:gd name="connsiteY33-68" fmla="*/ 508000 h 1231065"/>
              <a:gd name="connsiteX34-69" fmla="*/ 1276350 w 2428992"/>
              <a:gd name="connsiteY34-70" fmla="*/ 552450 h 1231065"/>
              <a:gd name="connsiteX35-71" fmla="*/ 1365250 w 2428992"/>
              <a:gd name="connsiteY35-72" fmla="*/ 558800 h 1231065"/>
              <a:gd name="connsiteX36-73" fmla="*/ 1365250 w 2428992"/>
              <a:gd name="connsiteY36-74" fmla="*/ 514350 h 1231065"/>
              <a:gd name="connsiteX37-75" fmla="*/ 1422400 w 2428992"/>
              <a:gd name="connsiteY37-76" fmla="*/ 546100 h 1231065"/>
              <a:gd name="connsiteX38-77" fmla="*/ 1441450 w 2428992"/>
              <a:gd name="connsiteY38-78" fmla="*/ 450850 h 1231065"/>
              <a:gd name="connsiteX39-79" fmla="*/ 1460500 w 2428992"/>
              <a:gd name="connsiteY39-80" fmla="*/ 533400 h 1231065"/>
              <a:gd name="connsiteX40-81" fmla="*/ 1504950 w 2428992"/>
              <a:gd name="connsiteY40-82" fmla="*/ 374650 h 1231065"/>
              <a:gd name="connsiteX41-83" fmla="*/ 1517650 w 2428992"/>
              <a:gd name="connsiteY41-84" fmla="*/ 508000 h 1231065"/>
              <a:gd name="connsiteX42-85" fmla="*/ 1555750 w 2428992"/>
              <a:gd name="connsiteY42-86" fmla="*/ 419100 h 1231065"/>
              <a:gd name="connsiteX43-87" fmla="*/ 1606550 w 2428992"/>
              <a:gd name="connsiteY43-88" fmla="*/ 577850 h 1231065"/>
              <a:gd name="connsiteX44-89" fmla="*/ 1612900 w 2428992"/>
              <a:gd name="connsiteY44-90" fmla="*/ 336550 h 1231065"/>
              <a:gd name="connsiteX45-91" fmla="*/ 1612900 w 2428992"/>
              <a:gd name="connsiteY45-92" fmla="*/ 565150 h 1231065"/>
              <a:gd name="connsiteX46-93" fmla="*/ 1676400 w 2428992"/>
              <a:gd name="connsiteY46-94" fmla="*/ 501650 h 1231065"/>
              <a:gd name="connsiteX47-95" fmla="*/ 1733550 w 2428992"/>
              <a:gd name="connsiteY47-96" fmla="*/ 336550 h 1231065"/>
              <a:gd name="connsiteX48-97" fmla="*/ 1733550 w 2428992"/>
              <a:gd name="connsiteY48-98" fmla="*/ 514350 h 1231065"/>
              <a:gd name="connsiteX49-99" fmla="*/ 1739900 w 2428992"/>
              <a:gd name="connsiteY49-100" fmla="*/ 412750 h 1231065"/>
              <a:gd name="connsiteX50-101" fmla="*/ 1765300 w 2428992"/>
              <a:gd name="connsiteY50-102" fmla="*/ 431800 h 1231065"/>
              <a:gd name="connsiteX51-103" fmla="*/ 1765300 w 2428992"/>
              <a:gd name="connsiteY51-104" fmla="*/ 476250 h 1231065"/>
              <a:gd name="connsiteX52-105" fmla="*/ 1822450 w 2428992"/>
              <a:gd name="connsiteY52-106" fmla="*/ 431800 h 1231065"/>
              <a:gd name="connsiteX53-107" fmla="*/ 1822450 w 2428992"/>
              <a:gd name="connsiteY53-108" fmla="*/ 482600 h 1231065"/>
              <a:gd name="connsiteX54-109" fmla="*/ 1835150 w 2428992"/>
              <a:gd name="connsiteY54-110" fmla="*/ 444500 h 1231065"/>
              <a:gd name="connsiteX55-111" fmla="*/ 1885950 w 2428992"/>
              <a:gd name="connsiteY55-112" fmla="*/ 501650 h 1231065"/>
              <a:gd name="connsiteX56-113" fmla="*/ 1898650 w 2428992"/>
              <a:gd name="connsiteY56-114" fmla="*/ 419100 h 1231065"/>
              <a:gd name="connsiteX57-115" fmla="*/ 2006600 w 2428992"/>
              <a:gd name="connsiteY57-116" fmla="*/ 508000 h 1231065"/>
              <a:gd name="connsiteX58-117" fmla="*/ 2012950 w 2428992"/>
              <a:gd name="connsiteY58-118" fmla="*/ 419100 h 1231065"/>
              <a:gd name="connsiteX59-119" fmla="*/ 2051050 w 2428992"/>
              <a:gd name="connsiteY59-120" fmla="*/ 546100 h 1231065"/>
              <a:gd name="connsiteX60-121" fmla="*/ 2114550 w 2428992"/>
              <a:gd name="connsiteY60-122" fmla="*/ 171450 h 1231065"/>
              <a:gd name="connsiteX61-123" fmla="*/ 2139950 w 2428992"/>
              <a:gd name="connsiteY61-124" fmla="*/ 292100 h 1231065"/>
              <a:gd name="connsiteX62-125" fmla="*/ 2146300 w 2428992"/>
              <a:gd name="connsiteY62-126" fmla="*/ 196850 h 1231065"/>
              <a:gd name="connsiteX63-127" fmla="*/ 2190750 w 2428992"/>
              <a:gd name="connsiteY63-128" fmla="*/ 260350 h 1231065"/>
              <a:gd name="connsiteX64-129" fmla="*/ 2222500 w 2428992"/>
              <a:gd name="connsiteY64-130" fmla="*/ 165100 h 1231065"/>
              <a:gd name="connsiteX65-131" fmla="*/ 2222500 w 2428992"/>
              <a:gd name="connsiteY65-132" fmla="*/ 234950 h 1231065"/>
              <a:gd name="connsiteX66-133" fmla="*/ 2305050 w 2428992"/>
              <a:gd name="connsiteY66-134" fmla="*/ 146050 h 1231065"/>
              <a:gd name="connsiteX67-135" fmla="*/ 2305050 w 2428992"/>
              <a:gd name="connsiteY67-136" fmla="*/ 266700 h 1231065"/>
              <a:gd name="connsiteX68-137" fmla="*/ 2330450 w 2428992"/>
              <a:gd name="connsiteY68-138" fmla="*/ 203200 h 1231065"/>
              <a:gd name="connsiteX69-139" fmla="*/ 2349500 w 2428992"/>
              <a:gd name="connsiteY69-140" fmla="*/ 260350 h 1231065"/>
              <a:gd name="connsiteX70-141" fmla="*/ 2349500 w 2428992"/>
              <a:gd name="connsiteY70-142" fmla="*/ 101600 h 1231065"/>
              <a:gd name="connsiteX71-143" fmla="*/ 2349500 w 2428992"/>
              <a:gd name="connsiteY71-144" fmla="*/ 317500 h 1231065"/>
              <a:gd name="connsiteX72-145" fmla="*/ 2374900 w 2428992"/>
              <a:gd name="connsiteY72-146" fmla="*/ 57150 h 1231065"/>
              <a:gd name="connsiteX73-147" fmla="*/ 2381250 w 2428992"/>
              <a:gd name="connsiteY73-148" fmla="*/ 241300 h 1231065"/>
              <a:gd name="connsiteX74-149" fmla="*/ 2425700 w 2428992"/>
              <a:gd name="connsiteY74-150" fmla="*/ 0 h 1231065"/>
              <a:gd name="connsiteX75-151" fmla="*/ 2425700 w 2428992"/>
              <a:gd name="connsiteY75-152" fmla="*/ 241300 h 1231065"/>
              <a:gd name="connsiteX0-153" fmla="*/ 0 w 2428992"/>
              <a:gd name="connsiteY0-154" fmla="*/ 781050 h 1231065"/>
              <a:gd name="connsiteX1-155" fmla="*/ 69850 w 2428992"/>
              <a:gd name="connsiteY1-156" fmla="*/ 533400 h 1231065"/>
              <a:gd name="connsiteX2-157" fmla="*/ 101600 w 2428992"/>
              <a:gd name="connsiteY2-158" fmla="*/ 876300 h 1231065"/>
              <a:gd name="connsiteX3-159" fmla="*/ 127000 w 2428992"/>
              <a:gd name="connsiteY3-160" fmla="*/ 590550 h 1231065"/>
              <a:gd name="connsiteX4-161" fmla="*/ 171450 w 2428992"/>
              <a:gd name="connsiteY4-162" fmla="*/ 165100 h 1231065"/>
              <a:gd name="connsiteX5-163" fmla="*/ 196850 w 2428992"/>
              <a:gd name="connsiteY5-164" fmla="*/ 285750 h 1231065"/>
              <a:gd name="connsiteX6-165" fmla="*/ 234950 w 2428992"/>
              <a:gd name="connsiteY6-166" fmla="*/ 234950 h 1231065"/>
              <a:gd name="connsiteX7-167" fmla="*/ 228600 w 2428992"/>
              <a:gd name="connsiteY7-168" fmla="*/ 381000 h 1231065"/>
              <a:gd name="connsiteX8-169" fmla="*/ 285750 w 2428992"/>
              <a:gd name="connsiteY8-170" fmla="*/ 273050 h 1231065"/>
              <a:gd name="connsiteX9-171" fmla="*/ 311150 w 2428992"/>
              <a:gd name="connsiteY9-172" fmla="*/ 330200 h 1231065"/>
              <a:gd name="connsiteX10-173" fmla="*/ 368300 w 2428992"/>
              <a:gd name="connsiteY10-174" fmla="*/ 273050 h 1231065"/>
              <a:gd name="connsiteX11-175" fmla="*/ 368300 w 2428992"/>
              <a:gd name="connsiteY11-176" fmla="*/ 323850 h 1231065"/>
              <a:gd name="connsiteX12-177" fmla="*/ 514350 w 2428992"/>
              <a:gd name="connsiteY12-178" fmla="*/ 215900 h 1231065"/>
              <a:gd name="connsiteX13-179" fmla="*/ 571500 w 2428992"/>
              <a:gd name="connsiteY13-180" fmla="*/ 292100 h 1231065"/>
              <a:gd name="connsiteX14-181" fmla="*/ 635000 w 2428992"/>
              <a:gd name="connsiteY14-182" fmla="*/ 692150 h 1231065"/>
              <a:gd name="connsiteX15-183" fmla="*/ 660400 w 2428992"/>
              <a:gd name="connsiteY15-184" fmla="*/ 590550 h 1231065"/>
              <a:gd name="connsiteX16-185" fmla="*/ 685800 w 2428992"/>
              <a:gd name="connsiteY16-186" fmla="*/ 692150 h 1231065"/>
              <a:gd name="connsiteX17-187" fmla="*/ 717550 w 2428992"/>
              <a:gd name="connsiteY17-188" fmla="*/ 603250 h 1231065"/>
              <a:gd name="connsiteX18-189" fmla="*/ 749300 w 2428992"/>
              <a:gd name="connsiteY18-190" fmla="*/ 685800 h 1231065"/>
              <a:gd name="connsiteX19-191" fmla="*/ 800100 w 2428992"/>
              <a:gd name="connsiteY19-192" fmla="*/ 635000 h 1231065"/>
              <a:gd name="connsiteX20-193" fmla="*/ 819150 w 2428992"/>
              <a:gd name="connsiteY20-194" fmla="*/ 685800 h 1231065"/>
              <a:gd name="connsiteX21-195" fmla="*/ 831850 w 2428992"/>
              <a:gd name="connsiteY21-196" fmla="*/ 635000 h 1231065"/>
              <a:gd name="connsiteX22-197" fmla="*/ 844550 w 2428992"/>
              <a:gd name="connsiteY22-198" fmla="*/ 1035050 h 1231065"/>
              <a:gd name="connsiteX23-199" fmla="*/ 901700 w 2428992"/>
              <a:gd name="connsiteY23-200" fmla="*/ 1212850 h 1231065"/>
              <a:gd name="connsiteX24-201" fmla="*/ 933450 w 2428992"/>
              <a:gd name="connsiteY24-202" fmla="*/ 609600 h 1231065"/>
              <a:gd name="connsiteX25-203" fmla="*/ 933450 w 2428992"/>
              <a:gd name="connsiteY25-204" fmla="*/ 673100 h 1231065"/>
              <a:gd name="connsiteX26-205" fmla="*/ 971550 w 2428992"/>
              <a:gd name="connsiteY26-206" fmla="*/ 615950 h 1231065"/>
              <a:gd name="connsiteX27-207" fmla="*/ 984250 w 2428992"/>
              <a:gd name="connsiteY27-208" fmla="*/ 660400 h 1231065"/>
              <a:gd name="connsiteX28-209" fmla="*/ 996950 w 2428992"/>
              <a:gd name="connsiteY28-210" fmla="*/ 596900 h 1231065"/>
              <a:gd name="connsiteX29-211" fmla="*/ 1035050 w 2428992"/>
              <a:gd name="connsiteY29-212" fmla="*/ 685800 h 1231065"/>
              <a:gd name="connsiteX30-213" fmla="*/ 1111250 w 2428992"/>
              <a:gd name="connsiteY30-214" fmla="*/ 406400 h 1231065"/>
              <a:gd name="connsiteX31-215" fmla="*/ 1155700 w 2428992"/>
              <a:gd name="connsiteY31-216" fmla="*/ 825500 h 1231065"/>
              <a:gd name="connsiteX32-217" fmla="*/ 1187450 w 2428992"/>
              <a:gd name="connsiteY32-218" fmla="*/ 520700 h 1231065"/>
              <a:gd name="connsiteX33-219" fmla="*/ 1282700 w 2428992"/>
              <a:gd name="connsiteY33-220" fmla="*/ 508000 h 1231065"/>
              <a:gd name="connsiteX34-221" fmla="*/ 1276350 w 2428992"/>
              <a:gd name="connsiteY34-222" fmla="*/ 552450 h 1231065"/>
              <a:gd name="connsiteX35-223" fmla="*/ 1365250 w 2428992"/>
              <a:gd name="connsiteY35-224" fmla="*/ 558800 h 1231065"/>
              <a:gd name="connsiteX36-225" fmla="*/ 1365250 w 2428992"/>
              <a:gd name="connsiteY36-226" fmla="*/ 514350 h 1231065"/>
              <a:gd name="connsiteX37-227" fmla="*/ 1422400 w 2428992"/>
              <a:gd name="connsiteY37-228" fmla="*/ 546100 h 1231065"/>
              <a:gd name="connsiteX38-229" fmla="*/ 1441450 w 2428992"/>
              <a:gd name="connsiteY38-230" fmla="*/ 450850 h 1231065"/>
              <a:gd name="connsiteX39-231" fmla="*/ 1460500 w 2428992"/>
              <a:gd name="connsiteY39-232" fmla="*/ 533400 h 1231065"/>
              <a:gd name="connsiteX40-233" fmla="*/ 1504950 w 2428992"/>
              <a:gd name="connsiteY40-234" fmla="*/ 374650 h 1231065"/>
              <a:gd name="connsiteX41-235" fmla="*/ 1517650 w 2428992"/>
              <a:gd name="connsiteY41-236" fmla="*/ 508000 h 1231065"/>
              <a:gd name="connsiteX42-237" fmla="*/ 1555750 w 2428992"/>
              <a:gd name="connsiteY42-238" fmla="*/ 419100 h 1231065"/>
              <a:gd name="connsiteX43-239" fmla="*/ 1606550 w 2428992"/>
              <a:gd name="connsiteY43-240" fmla="*/ 577850 h 1231065"/>
              <a:gd name="connsiteX44-241" fmla="*/ 1612900 w 2428992"/>
              <a:gd name="connsiteY44-242" fmla="*/ 336550 h 1231065"/>
              <a:gd name="connsiteX45-243" fmla="*/ 1612900 w 2428992"/>
              <a:gd name="connsiteY45-244" fmla="*/ 565150 h 1231065"/>
              <a:gd name="connsiteX46-245" fmla="*/ 1676400 w 2428992"/>
              <a:gd name="connsiteY46-246" fmla="*/ 501650 h 1231065"/>
              <a:gd name="connsiteX47-247" fmla="*/ 1733550 w 2428992"/>
              <a:gd name="connsiteY47-248" fmla="*/ 336550 h 1231065"/>
              <a:gd name="connsiteX48-249" fmla="*/ 1733550 w 2428992"/>
              <a:gd name="connsiteY48-250" fmla="*/ 514350 h 1231065"/>
              <a:gd name="connsiteX49-251" fmla="*/ 1739900 w 2428992"/>
              <a:gd name="connsiteY49-252" fmla="*/ 412750 h 1231065"/>
              <a:gd name="connsiteX50-253" fmla="*/ 1765300 w 2428992"/>
              <a:gd name="connsiteY50-254" fmla="*/ 431800 h 1231065"/>
              <a:gd name="connsiteX51-255" fmla="*/ 1765300 w 2428992"/>
              <a:gd name="connsiteY51-256" fmla="*/ 476250 h 1231065"/>
              <a:gd name="connsiteX52-257" fmla="*/ 1822450 w 2428992"/>
              <a:gd name="connsiteY52-258" fmla="*/ 431800 h 1231065"/>
              <a:gd name="connsiteX53-259" fmla="*/ 1822450 w 2428992"/>
              <a:gd name="connsiteY53-260" fmla="*/ 482600 h 1231065"/>
              <a:gd name="connsiteX54-261" fmla="*/ 1835150 w 2428992"/>
              <a:gd name="connsiteY54-262" fmla="*/ 444500 h 1231065"/>
              <a:gd name="connsiteX55-263" fmla="*/ 1885950 w 2428992"/>
              <a:gd name="connsiteY55-264" fmla="*/ 501650 h 1231065"/>
              <a:gd name="connsiteX56-265" fmla="*/ 1898650 w 2428992"/>
              <a:gd name="connsiteY56-266" fmla="*/ 419100 h 1231065"/>
              <a:gd name="connsiteX57-267" fmla="*/ 2006600 w 2428992"/>
              <a:gd name="connsiteY57-268" fmla="*/ 508000 h 1231065"/>
              <a:gd name="connsiteX58-269" fmla="*/ 2032000 w 2428992"/>
              <a:gd name="connsiteY58-270" fmla="*/ 292100 h 1231065"/>
              <a:gd name="connsiteX59-271" fmla="*/ 2051050 w 2428992"/>
              <a:gd name="connsiteY59-272" fmla="*/ 546100 h 1231065"/>
              <a:gd name="connsiteX60-273" fmla="*/ 2114550 w 2428992"/>
              <a:gd name="connsiteY60-274" fmla="*/ 171450 h 1231065"/>
              <a:gd name="connsiteX61-275" fmla="*/ 2139950 w 2428992"/>
              <a:gd name="connsiteY61-276" fmla="*/ 292100 h 1231065"/>
              <a:gd name="connsiteX62-277" fmla="*/ 2146300 w 2428992"/>
              <a:gd name="connsiteY62-278" fmla="*/ 196850 h 1231065"/>
              <a:gd name="connsiteX63-279" fmla="*/ 2190750 w 2428992"/>
              <a:gd name="connsiteY63-280" fmla="*/ 260350 h 1231065"/>
              <a:gd name="connsiteX64-281" fmla="*/ 2222500 w 2428992"/>
              <a:gd name="connsiteY64-282" fmla="*/ 165100 h 1231065"/>
              <a:gd name="connsiteX65-283" fmla="*/ 2222500 w 2428992"/>
              <a:gd name="connsiteY65-284" fmla="*/ 234950 h 1231065"/>
              <a:gd name="connsiteX66-285" fmla="*/ 2305050 w 2428992"/>
              <a:gd name="connsiteY66-286" fmla="*/ 146050 h 1231065"/>
              <a:gd name="connsiteX67-287" fmla="*/ 2305050 w 2428992"/>
              <a:gd name="connsiteY67-288" fmla="*/ 266700 h 1231065"/>
              <a:gd name="connsiteX68-289" fmla="*/ 2330450 w 2428992"/>
              <a:gd name="connsiteY68-290" fmla="*/ 203200 h 1231065"/>
              <a:gd name="connsiteX69-291" fmla="*/ 2349500 w 2428992"/>
              <a:gd name="connsiteY69-292" fmla="*/ 260350 h 1231065"/>
              <a:gd name="connsiteX70-293" fmla="*/ 2349500 w 2428992"/>
              <a:gd name="connsiteY70-294" fmla="*/ 101600 h 1231065"/>
              <a:gd name="connsiteX71-295" fmla="*/ 2349500 w 2428992"/>
              <a:gd name="connsiteY71-296" fmla="*/ 317500 h 1231065"/>
              <a:gd name="connsiteX72-297" fmla="*/ 2374900 w 2428992"/>
              <a:gd name="connsiteY72-298" fmla="*/ 57150 h 1231065"/>
              <a:gd name="connsiteX73-299" fmla="*/ 2381250 w 2428992"/>
              <a:gd name="connsiteY73-300" fmla="*/ 241300 h 1231065"/>
              <a:gd name="connsiteX74-301" fmla="*/ 2425700 w 2428992"/>
              <a:gd name="connsiteY74-302" fmla="*/ 0 h 1231065"/>
              <a:gd name="connsiteX75-303" fmla="*/ 2425700 w 2428992"/>
              <a:gd name="connsiteY75-304" fmla="*/ 241300 h 1231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4" name="Freeform 33"/>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7" name="Freeform 36"/>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9" name="Freeform 3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1" fmla="*/ 0 w 2444750"/>
              <a:gd name="connsiteY0-2" fmla="*/ 1188544 h 1297749"/>
              <a:gd name="connsiteX1-3" fmla="*/ 82550 w 2444750"/>
              <a:gd name="connsiteY1-4" fmla="*/ 648794 h 1297749"/>
              <a:gd name="connsiteX2-5" fmla="*/ 127000 w 2444750"/>
              <a:gd name="connsiteY2-6" fmla="*/ 756744 h 1297749"/>
              <a:gd name="connsiteX3-7" fmla="*/ 146050 w 2444750"/>
              <a:gd name="connsiteY3-8" fmla="*/ 642444 h 1297749"/>
              <a:gd name="connsiteX4-9" fmla="*/ 209550 w 2444750"/>
              <a:gd name="connsiteY4-10" fmla="*/ 724994 h 1297749"/>
              <a:gd name="connsiteX5-11" fmla="*/ 209550 w 2444750"/>
              <a:gd name="connsiteY5-12" fmla="*/ 693244 h 1297749"/>
              <a:gd name="connsiteX6-13" fmla="*/ 234950 w 2444750"/>
              <a:gd name="connsiteY6-14" fmla="*/ 750394 h 1297749"/>
              <a:gd name="connsiteX7-15" fmla="*/ 298450 w 2444750"/>
              <a:gd name="connsiteY7-16" fmla="*/ 610694 h 1297749"/>
              <a:gd name="connsiteX8-17" fmla="*/ 330200 w 2444750"/>
              <a:gd name="connsiteY8-18" fmla="*/ 731344 h 1297749"/>
              <a:gd name="connsiteX9-19" fmla="*/ 336550 w 2444750"/>
              <a:gd name="connsiteY9-20" fmla="*/ 597994 h 1297749"/>
              <a:gd name="connsiteX10-21" fmla="*/ 374650 w 2444750"/>
              <a:gd name="connsiteY10-22" fmla="*/ 680544 h 1297749"/>
              <a:gd name="connsiteX11-23" fmla="*/ 393700 w 2444750"/>
              <a:gd name="connsiteY11-24" fmla="*/ 591644 h 1297749"/>
              <a:gd name="connsiteX12-25" fmla="*/ 438150 w 2444750"/>
              <a:gd name="connsiteY12-26" fmla="*/ 763094 h 1297749"/>
              <a:gd name="connsiteX13-27" fmla="*/ 457200 w 2444750"/>
              <a:gd name="connsiteY13-28" fmla="*/ 642444 h 1297749"/>
              <a:gd name="connsiteX14-29" fmla="*/ 457200 w 2444750"/>
              <a:gd name="connsiteY14-30" fmla="*/ 807544 h 1297749"/>
              <a:gd name="connsiteX15-31" fmla="*/ 552450 w 2444750"/>
              <a:gd name="connsiteY15-32" fmla="*/ 636094 h 1297749"/>
              <a:gd name="connsiteX16-33" fmla="*/ 577850 w 2444750"/>
              <a:gd name="connsiteY16-34" fmla="*/ 851994 h 1297749"/>
              <a:gd name="connsiteX17-35" fmla="*/ 654050 w 2444750"/>
              <a:gd name="connsiteY17-36" fmla="*/ 585294 h 1297749"/>
              <a:gd name="connsiteX18-37" fmla="*/ 704850 w 2444750"/>
              <a:gd name="connsiteY18-38" fmla="*/ 756744 h 1297749"/>
              <a:gd name="connsiteX19-39" fmla="*/ 717550 w 2444750"/>
              <a:gd name="connsiteY19-40" fmla="*/ 712294 h 1297749"/>
              <a:gd name="connsiteX20-41" fmla="*/ 692150 w 2444750"/>
              <a:gd name="connsiteY20-42" fmla="*/ 1093294 h 1297749"/>
              <a:gd name="connsiteX21-43" fmla="*/ 844550 w 2444750"/>
              <a:gd name="connsiteY21-44" fmla="*/ 1055194 h 1297749"/>
              <a:gd name="connsiteX22-45" fmla="*/ 939800 w 2444750"/>
              <a:gd name="connsiteY22-46" fmla="*/ 1296494 h 1297749"/>
              <a:gd name="connsiteX23-47" fmla="*/ 1022350 w 2444750"/>
              <a:gd name="connsiteY23-48" fmla="*/ 934544 h 1297749"/>
              <a:gd name="connsiteX24-49" fmla="*/ 1047750 w 2444750"/>
              <a:gd name="connsiteY24-50" fmla="*/ 1118694 h 1297749"/>
              <a:gd name="connsiteX25-51" fmla="*/ 1143000 w 2444750"/>
              <a:gd name="connsiteY25-52" fmla="*/ 1017094 h 1297749"/>
              <a:gd name="connsiteX26-53" fmla="*/ 1219200 w 2444750"/>
              <a:gd name="connsiteY26-54" fmla="*/ 1163144 h 1297749"/>
              <a:gd name="connsiteX27-55" fmla="*/ 1225550 w 2444750"/>
              <a:gd name="connsiteY27-56" fmla="*/ 1042494 h 1297749"/>
              <a:gd name="connsiteX28-57" fmla="*/ 1250950 w 2444750"/>
              <a:gd name="connsiteY28-58" fmla="*/ 1131394 h 1297749"/>
              <a:gd name="connsiteX29-59" fmla="*/ 1282700 w 2444750"/>
              <a:gd name="connsiteY29-60" fmla="*/ 1042494 h 1297749"/>
              <a:gd name="connsiteX30-61" fmla="*/ 1358900 w 2444750"/>
              <a:gd name="connsiteY30-62" fmla="*/ 1105994 h 1297749"/>
              <a:gd name="connsiteX31-63" fmla="*/ 1358900 w 2444750"/>
              <a:gd name="connsiteY31-64" fmla="*/ 1010744 h 1297749"/>
              <a:gd name="connsiteX32-65" fmla="*/ 1416050 w 2444750"/>
              <a:gd name="connsiteY32-66" fmla="*/ 1125044 h 1297749"/>
              <a:gd name="connsiteX33-67" fmla="*/ 1485900 w 2444750"/>
              <a:gd name="connsiteY33-68" fmla="*/ 1010744 h 1297749"/>
              <a:gd name="connsiteX34-69" fmla="*/ 1517650 w 2444750"/>
              <a:gd name="connsiteY34-70" fmla="*/ 1144094 h 1297749"/>
              <a:gd name="connsiteX35-71" fmla="*/ 1574800 w 2444750"/>
              <a:gd name="connsiteY35-72" fmla="*/ 985344 h 1297749"/>
              <a:gd name="connsiteX36-73" fmla="*/ 1593850 w 2444750"/>
              <a:gd name="connsiteY36-74" fmla="*/ 1023444 h 1297749"/>
              <a:gd name="connsiteX37-75" fmla="*/ 1657350 w 2444750"/>
              <a:gd name="connsiteY37-76" fmla="*/ 769444 h 1297749"/>
              <a:gd name="connsiteX38-77" fmla="*/ 1670050 w 2444750"/>
              <a:gd name="connsiteY38-78" fmla="*/ 858344 h 1297749"/>
              <a:gd name="connsiteX39-79" fmla="*/ 1866900 w 2444750"/>
              <a:gd name="connsiteY39-80" fmla="*/ 248744 h 1297749"/>
              <a:gd name="connsiteX40-81" fmla="*/ 1898650 w 2444750"/>
              <a:gd name="connsiteY40-82" fmla="*/ 1094 h 1297749"/>
              <a:gd name="connsiteX41-83" fmla="*/ 1943100 w 2444750"/>
              <a:gd name="connsiteY41-84" fmla="*/ 153494 h 1297749"/>
              <a:gd name="connsiteX42-85" fmla="*/ 1949450 w 2444750"/>
              <a:gd name="connsiteY42-86" fmla="*/ 39194 h 1297749"/>
              <a:gd name="connsiteX43-87" fmla="*/ 1962150 w 2444750"/>
              <a:gd name="connsiteY43-88" fmla="*/ 121744 h 1297749"/>
              <a:gd name="connsiteX44-89" fmla="*/ 2019300 w 2444750"/>
              <a:gd name="connsiteY44-90" fmla="*/ 83644 h 1297749"/>
              <a:gd name="connsiteX45-91" fmla="*/ 2038350 w 2444750"/>
              <a:gd name="connsiteY45-92" fmla="*/ 185244 h 1297749"/>
              <a:gd name="connsiteX46-93" fmla="*/ 2095500 w 2444750"/>
              <a:gd name="connsiteY46-94" fmla="*/ 20144 h 1297749"/>
              <a:gd name="connsiteX47-95" fmla="*/ 2127250 w 2444750"/>
              <a:gd name="connsiteY47-96" fmla="*/ 280494 h 1297749"/>
              <a:gd name="connsiteX48-97" fmla="*/ 2216150 w 2444750"/>
              <a:gd name="connsiteY48-98" fmla="*/ 159844 h 1297749"/>
              <a:gd name="connsiteX49-99" fmla="*/ 2241550 w 2444750"/>
              <a:gd name="connsiteY49-100" fmla="*/ 312244 h 1297749"/>
              <a:gd name="connsiteX50-101" fmla="*/ 2305050 w 2444750"/>
              <a:gd name="connsiteY50-102" fmla="*/ 255094 h 1297749"/>
              <a:gd name="connsiteX51-103" fmla="*/ 2336800 w 2444750"/>
              <a:gd name="connsiteY51-104" fmla="*/ 331294 h 1297749"/>
              <a:gd name="connsiteX52-105" fmla="*/ 2362200 w 2444750"/>
              <a:gd name="connsiteY52-106" fmla="*/ 236044 h 1297749"/>
              <a:gd name="connsiteX53-107" fmla="*/ 2387600 w 2444750"/>
              <a:gd name="connsiteY53-108" fmla="*/ 363044 h 1297749"/>
              <a:gd name="connsiteX54-109" fmla="*/ 2419350 w 2444750"/>
              <a:gd name="connsiteY54-110" fmla="*/ 280494 h 1297749"/>
              <a:gd name="connsiteX55-111" fmla="*/ 2444750 w 2444750"/>
              <a:gd name="connsiteY55-112" fmla="*/ 312244 h 1297749"/>
              <a:gd name="connsiteX0-113" fmla="*/ 0 w 2444750"/>
              <a:gd name="connsiteY0-114" fmla="*/ 1188544 h 1630691"/>
              <a:gd name="connsiteX1-115" fmla="*/ 82550 w 2444750"/>
              <a:gd name="connsiteY1-116" fmla="*/ 648794 h 1630691"/>
              <a:gd name="connsiteX2-117" fmla="*/ 127000 w 2444750"/>
              <a:gd name="connsiteY2-118" fmla="*/ 756744 h 1630691"/>
              <a:gd name="connsiteX3-119" fmla="*/ 146050 w 2444750"/>
              <a:gd name="connsiteY3-120" fmla="*/ 642444 h 1630691"/>
              <a:gd name="connsiteX4-121" fmla="*/ 209550 w 2444750"/>
              <a:gd name="connsiteY4-122" fmla="*/ 724994 h 1630691"/>
              <a:gd name="connsiteX5-123" fmla="*/ 209550 w 2444750"/>
              <a:gd name="connsiteY5-124" fmla="*/ 693244 h 1630691"/>
              <a:gd name="connsiteX6-125" fmla="*/ 234950 w 2444750"/>
              <a:gd name="connsiteY6-126" fmla="*/ 750394 h 1630691"/>
              <a:gd name="connsiteX7-127" fmla="*/ 298450 w 2444750"/>
              <a:gd name="connsiteY7-128" fmla="*/ 610694 h 1630691"/>
              <a:gd name="connsiteX8-129" fmla="*/ 330200 w 2444750"/>
              <a:gd name="connsiteY8-130" fmla="*/ 731344 h 1630691"/>
              <a:gd name="connsiteX9-131" fmla="*/ 336550 w 2444750"/>
              <a:gd name="connsiteY9-132" fmla="*/ 597994 h 1630691"/>
              <a:gd name="connsiteX10-133" fmla="*/ 374650 w 2444750"/>
              <a:gd name="connsiteY10-134" fmla="*/ 680544 h 1630691"/>
              <a:gd name="connsiteX11-135" fmla="*/ 393700 w 2444750"/>
              <a:gd name="connsiteY11-136" fmla="*/ 591644 h 1630691"/>
              <a:gd name="connsiteX12-137" fmla="*/ 438150 w 2444750"/>
              <a:gd name="connsiteY12-138" fmla="*/ 763094 h 1630691"/>
              <a:gd name="connsiteX13-139" fmla="*/ 457200 w 2444750"/>
              <a:gd name="connsiteY13-140" fmla="*/ 642444 h 1630691"/>
              <a:gd name="connsiteX14-141" fmla="*/ 457200 w 2444750"/>
              <a:gd name="connsiteY14-142" fmla="*/ 807544 h 1630691"/>
              <a:gd name="connsiteX15-143" fmla="*/ 552450 w 2444750"/>
              <a:gd name="connsiteY15-144" fmla="*/ 636094 h 1630691"/>
              <a:gd name="connsiteX16-145" fmla="*/ 577850 w 2444750"/>
              <a:gd name="connsiteY16-146" fmla="*/ 851994 h 1630691"/>
              <a:gd name="connsiteX17-147" fmla="*/ 654050 w 2444750"/>
              <a:gd name="connsiteY17-148" fmla="*/ 585294 h 1630691"/>
              <a:gd name="connsiteX18-149" fmla="*/ 704850 w 2444750"/>
              <a:gd name="connsiteY18-150" fmla="*/ 756744 h 1630691"/>
              <a:gd name="connsiteX19-151" fmla="*/ 717550 w 2444750"/>
              <a:gd name="connsiteY19-152" fmla="*/ 712294 h 1630691"/>
              <a:gd name="connsiteX20-153" fmla="*/ 793750 w 2444750"/>
              <a:gd name="connsiteY20-154" fmla="*/ 1626694 h 1630691"/>
              <a:gd name="connsiteX21-155" fmla="*/ 844550 w 2444750"/>
              <a:gd name="connsiteY21-156" fmla="*/ 1055194 h 1630691"/>
              <a:gd name="connsiteX22-157" fmla="*/ 939800 w 2444750"/>
              <a:gd name="connsiteY22-158" fmla="*/ 1296494 h 1630691"/>
              <a:gd name="connsiteX23-159" fmla="*/ 1022350 w 2444750"/>
              <a:gd name="connsiteY23-160" fmla="*/ 934544 h 1630691"/>
              <a:gd name="connsiteX24-161" fmla="*/ 1047750 w 2444750"/>
              <a:gd name="connsiteY24-162" fmla="*/ 1118694 h 1630691"/>
              <a:gd name="connsiteX25-163" fmla="*/ 1143000 w 2444750"/>
              <a:gd name="connsiteY25-164" fmla="*/ 1017094 h 1630691"/>
              <a:gd name="connsiteX26-165" fmla="*/ 1219200 w 2444750"/>
              <a:gd name="connsiteY26-166" fmla="*/ 1163144 h 1630691"/>
              <a:gd name="connsiteX27-167" fmla="*/ 1225550 w 2444750"/>
              <a:gd name="connsiteY27-168" fmla="*/ 1042494 h 1630691"/>
              <a:gd name="connsiteX28-169" fmla="*/ 1250950 w 2444750"/>
              <a:gd name="connsiteY28-170" fmla="*/ 1131394 h 1630691"/>
              <a:gd name="connsiteX29-171" fmla="*/ 1282700 w 2444750"/>
              <a:gd name="connsiteY29-172" fmla="*/ 1042494 h 1630691"/>
              <a:gd name="connsiteX30-173" fmla="*/ 1358900 w 2444750"/>
              <a:gd name="connsiteY30-174" fmla="*/ 1105994 h 1630691"/>
              <a:gd name="connsiteX31-175" fmla="*/ 1358900 w 2444750"/>
              <a:gd name="connsiteY31-176" fmla="*/ 1010744 h 1630691"/>
              <a:gd name="connsiteX32-177" fmla="*/ 1416050 w 2444750"/>
              <a:gd name="connsiteY32-178" fmla="*/ 1125044 h 1630691"/>
              <a:gd name="connsiteX33-179" fmla="*/ 1485900 w 2444750"/>
              <a:gd name="connsiteY33-180" fmla="*/ 1010744 h 1630691"/>
              <a:gd name="connsiteX34-181" fmla="*/ 1517650 w 2444750"/>
              <a:gd name="connsiteY34-182" fmla="*/ 1144094 h 1630691"/>
              <a:gd name="connsiteX35-183" fmla="*/ 1574800 w 2444750"/>
              <a:gd name="connsiteY35-184" fmla="*/ 985344 h 1630691"/>
              <a:gd name="connsiteX36-185" fmla="*/ 1593850 w 2444750"/>
              <a:gd name="connsiteY36-186" fmla="*/ 1023444 h 1630691"/>
              <a:gd name="connsiteX37-187" fmla="*/ 1657350 w 2444750"/>
              <a:gd name="connsiteY37-188" fmla="*/ 769444 h 1630691"/>
              <a:gd name="connsiteX38-189" fmla="*/ 1670050 w 2444750"/>
              <a:gd name="connsiteY38-190" fmla="*/ 858344 h 1630691"/>
              <a:gd name="connsiteX39-191" fmla="*/ 1866900 w 2444750"/>
              <a:gd name="connsiteY39-192" fmla="*/ 248744 h 1630691"/>
              <a:gd name="connsiteX40-193" fmla="*/ 1898650 w 2444750"/>
              <a:gd name="connsiteY40-194" fmla="*/ 1094 h 1630691"/>
              <a:gd name="connsiteX41-195" fmla="*/ 1943100 w 2444750"/>
              <a:gd name="connsiteY41-196" fmla="*/ 153494 h 1630691"/>
              <a:gd name="connsiteX42-197" fmla="*/ 1949450 w 2444750"/>
              <a:gd name="connsiteY42-198" fmla="*/ 39194 h 1630691"/>
              <a:gd name="connsiteX43-199" fmla="*/ 1962150 w 2444750"/>
              <a:gd name="connsiteY43-200" fmla="*/ 121744 h 1630691"/>
              <a:gd name="connsiteX44-201" fmla="*/ 2019300 w 2444750"/>
              <a:gd name="connsiteY44-202" fmla="*/ 83644 h 1630691"/>
              <a:gd name="connsiteX45-203" fmla="*/ 2038350 w 2444750"/>
              <a:gd name="connsiteY45-204" fmla="*/ 185244 h 1630691"/>
              <a:gd name="connsiteX46-205" fmla="*/ 2095500 w 2444750"/>
              <a:gd name="connsiteY46-206" fmla="*/ 20144 h 1630691"/>
              <a:gd name="connsiteX47-207" fmla="*/ 2127250 w 2444750"/>
              <a:gd name="connsiteY47-208" fmla="*/ 280494 h 1630691"/>
              <a:gd name="connsiteX48-209" fmla="*/ 2216150 w 2444750"/>
              <a:gd name="connsiteY48-210" fmla="*/ 159844 h 1630691"/>
              <a:gd name="connsiteX49-211" fmla="*/ 2241550 w 2444750"/>
              <a:gd name="connsiteY49-212" fmla="*/ 312244 h 1630691"/>
              <a:gd name="connsiteX50-213" fmla="*/ 2305050 w 2444750"/>
              <a:gd name="connsiteY50-214" fmla="*/ 255094 h 1630691"/>
              <a:gd name="connsiteX51-215" fmla="*/ 2336800 w 2444750"/>
              <a:gd name="connsiteY51-216" fmla="*/ 331294 h 1630691"/>
              <a:gd name="connsiteX52-217" fmla="*/ 2362200 w 2444750"/>
              <a:gd name="connsiteY52-218" fmla="*/ 236044 h 1630691"/>
              <a:gd name="connsiteX53-219" fmla="*/ 2387600 w 2444750"/>
              <a:gd name="connsiteY53-220" fmla="*/ 363044 h 1630691"/>
              <a:gd name="connsiteX54-221" fmla="*/ 2419350 w 2444750"/>
              <a:gd name="connsiteY54-222" fmla="*/ 280494 h 1630691"/>
              <a:gd name="connsiteX55-223" fmla="*/ 2444750 w 2444750"/>
              <a:gd name="connsiteY55-224" fmla="*/ 312244 h 16306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0" name="Freeform 3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1" name="Freeform 4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1" fmla="*/ 0 w 2482850"/>
              <a:gd name="connsiteY0-2" fmla="*/ 438152 h 1183140"/>
              <a:gd name="connsiteX1-3" fmla="*/ 38100 w 2482850"/>
              <a:gd name="connsiteY1-4" fmla="*/ 558802 h 1183140"/>
              <a:gd name="connsiteX2-5" fmla="*/ 82550 w 2482850"/>
              <a:gd name="connsiteY2-6" fmla="*/ 381002 h 1183140"/>
              <a:gd name="connsiteX3-7" fmla="*/ 95250 w 2482850"/>
              <a:gd name="connsiteY3-8" fmla="*/ 596902 h 1183140"/>
              <a:gd name="connsiteX4-9" fmla="*/ 165100 w 2482850"/>
              <a:gd name="connsiteY4-10" fmla="*/ 342902 h 1183140"/>
              <a:gd name="connsiteX5-11" fmla="*/ 165100 w 2482850"/>
              <a:gd name="connsiteY5-12" fmla="*/ 603252 h 1183140"/>
              <a:gd name="connsiteX6-13" fmla="*/ 234950 w 2482850"/>
              <a:gd name="connsiteY6-14" fmla="*/ 374652 h 1183140"/>
              <a:gd name="connsiteX7-15" fmla="*/ 298450 w 2482850"/>
              <a:gd name="connsiteY7-16" fmla="*/ 546102 h 1183140"/>
              <a:gd name="connsiteX8-17" fmla="*/ 298450 w 2482850"/>
              <a:gd name="connsiteY8-18" fmla="*/ 311152 h 1183140"/>
              <a:gd name="connsiteX9-19" fmla="*/ 330200 w 2482850"/>
              <a:gd name="connsiteY9-20" fmla="*/ 508002 h 1183140"/>
              <a:gd name="connsiteX10-21" fmla="*/ 330200 w 2482850"/>
              <a:gd name="connsiteY10-22" fmla="*/ 317502 h 1183140"/>
              <a:gd name="connsiteX11-23" fmla="*/ 355600 w 2482850"/>
              <a:gd name="connsiteY11-24" fmla="*/ 520702 h 1183140"/>
              <a:gd name="connsiteX12-25" fmla="*/ 374650 w 2482850"/>
              <a:gd name="connsiteY12-26" fmla="*/ 298452 h 1183140"/>
              <a:gd name="connsiteX13-27" fmla="*/ 374650 w 2482850"/>
              <a:gd name="connsiteY13-28" fmla="*/ 501652 h 1183140"/>
              <a:gd name="connsiteX14-29" fmla="*/ 444500 w 2482850"/>
              <a:gd name="connsiteY14-30" fmla="*/ 317502 h 1183140"/>
              <a:gd name="connsiteX15-31" fmla="*/ 444500 w 2482850"/>
              <a:gd name="connsiteY15-32" fmla="*/ 457202 h 1183140"/>
              <a:gd name="connsiteX16-33" fmla="*/ 488950 w 2482850"/>
              <a:gd name="connsiteY16-34" fmla="*/ 323852 h 1183140"/>
              <a:gd name="connsiteX17-35" fmla="*/ 501650 w 2482850"/>
              <a:gd name="connsiteY17-36" fmla="*/ 450852 h 1183140"/>
              <a:gd name="connsiteX18-37" fmla="*/ 501650 w 2482850"/>
              <a:gd name="connsiteY18-38" fmla="*/ 298452 h 1183140"/>
              <a:gd name="connsiteX19-39" fmla="*/ 577850 w 2482850"/>
              <a:gd name="connsiteY19-40" fmla="*/ 609602 h 1183140"/>
              <a:gd name="connsiteX20-41" fmla="*/ 577850 w 2482850"/>
              <a:gd name="connsiteY20-42" fmla="*/ 171452 h 1183140"/>
              <a:gd name="connsiteX21-43" fmla="*/ 654050 w 2482850"/>
              <a:gd name="connsiteY21-44" fmla="*/ 292102 h 1183140"/>
              <a:gd name="connsiteX22-45" fmla="*/ 723900 w 2482850"/>
              <a:gd name="connsiteY22-46" fmla="*/ 107952 h 1183140"/>
              <a:gd name="connsiteX23-47" fmla="*/ 730250 w 2482850"/>
              <a:gd name="connsiteY23-48" fmla="*/ 241302 h 1183140"/>
              <a:gd name="connsiteX24-49" fmla="*/ 793750 w 2482850"/>
              <a:gd name="connsiteY24-50" fmla="*/ 120652 h 1183140"/>
              <a:gd name="connsiteX25-51" fmla="*/ 793750 w 2482850"/>
              <a:gd name="connsiteY25-52" fmla="*/ 247652 h 1183140"/>
              <a:gd name="connsiteX26-53" fmla="*/ 869950 w 2482850"/>
              <a:gd name="connsiteY26-54" fmla="*/ 25402 h 1183140"/>
              <a:gd name="connsiteX27-55" fmla="*/ 914400 w 2482850"/>
              <a:gd name="connsiteY27-56" fmla="*/ 241302 h 1183140"/>
              <a:gd name="connsiteX28-57" fmla="*/ 971550 w 2482850"/>
              <a:gd name="connsiteY28-58" fmla="*/ 25402 h 1183140"/>
              <a:gd name="connsiteX29-59" fmla="*/ 990600 w 2482850"/>
              <a:gd name="connsiteY29-60" fmla="*/ 292102 h 1183140"/>
              <a:gd name="connsiteX30-61" fmla="*/ 996950 w 2482850"/>
              <a:gd name="connsiteY30-62" fmla="*/ 2 h 1183140"/>
              <a:gd name="connsiteX31-63" fmla="*/ 1066800 w 2482850"/>
              <a:gd name="connsiteY31-64" fmla="*/ 285752 h 1183140"/>
              <a:gd name="connsiteX32-65" fmla="*/ 1073150 w 2482850"/>
              <a:gd name="connsiteY32-66" fmla="*/ 12702 h 1183140"/>
              <a:gd name="connsiteX33-67" fmla="*/ 1092200 w 2482850"/>
              <a:gd name="connsiteY33-68" fmla="*/ 196852 h 1183140"/>
              <a:gd name="connsiteX34-69" fmla="*/ 1200150 w 2482850"/>
              <a:gd name="connsiteY34-70" fmla="*/ 781052 h 1183140"/>
              <a:gd name="connsiteX35-71" fmla="*/ 1231900 w 2482850"/>
              <a:gd name="connsiteY35-72" fmla="*/ 666752 h 1183140"/>
              <a:gd name="connsiteX36-73" fmla="*/ 1301750 w 2482850"/>
              <a:gd name="connsiteY36-74" fmla="*/ 889002 h 1183140"/>
              <a:gd name="connsiteX37-75" fmla="*/ 1314450 w 2482850"/>
              <a:gd name="connsiteY37-76" fmla="*/ 717552 h 1183140"/>
              <a:gd name="connsiteX38-77" fmla="*/ 1327150 w 2482850"/>
              <a:gd name="connsiteY38-78" fmla="*/ 977902 h 1183140"/>
              <a:gd name="connsiteX39-79" fmla="*/ 1371600 w 2482850"/>
              <a:gd name="connsiteY39-80" fmla="*/ 692152 h 1183140"/>
              <a:gd name="connsiteX40-81" fmla="*/ 1606550 w 2482850"/>
              <a:gd name="connsiteY40-82" fmla="*/ 1181102 h 1183140"/>
              <a:gd name="connsiteX41-83" fmla="*/ 1644650 w 2482850"/>
              <a:gd name="connsiteY41-84" fmla="*/ 869952 h 1183140"/>
              <a:gd name="connsiteX42-85" fmla="*/ 1701800 w 2482850"/>
              <a:gd name="connsiteY42-86" fmla="*/ 952502 h 1183140"/>
              <a:gd name="connsiteX43-87" fmla="*/ 1765300 w 2482850"/>
              <a:gd name="connsiteY43-88" fmla="*/ 749302 h 1183140"/>
              <a:gd name="connsiteX44-89" fmla="*/ 1784350 w 2482850"/>
              <a:gd name="connsiteY44-90" fmla="*/ 869952 h 1183140"/>
              <a:gd name="connsiteX45-91" fmla="*/ 1790700 w 2482850"/>
              <a:gd name="connsiteY45-92" fmla="*/ 654052 h 1183140"/>
              <a:gd name="connsiteX46-93" fmla="*/ 1835150 w 2482850"/>
              <a:gd name="connsiteY46-94" fmla="*/ 914402 h 1183140"/>
              <a:gd name="connsiteX47-95" fmla="*/ 1873250 w 2482850"/>
              <a:gd name="connsiteY47-96" fmla="*/ 533402 h 1183140"/>
              <a:gd name="connsiteX48-97" fmla="*/ 1873250 w 2482850"/>
              <a:gd name="connsiteY48-98" fmla="*/ 717552 h 1183140"/>
              <a:gd name="connsiteX49-99" fmla="*/ 1930400 w 2482850"/>
              <a:gd name="connsiteY49-100" fmla="*/ 501652 h 1183140"/>
              <a:gd name="connsiteX50-101" fmla="*/ 1968500 w 2482850"/>
              <a:gd name="connsiteY50-102" fmla="*/ 685802 h 1183140"/>
              <a:gd name="connsiteX51-103" fmla="*/ 1981200 w 2482850"/>
              <a:gd name="connsiteY51-104" fmla="*/ 514352 h 1183140"/>
              <a:gd name="connsiteX52-105" fmla="*/ 2095500 w 2482850"/>
              <a:gd name="connsiteY52-106" fmla="*/ 723902 h 1183140"/>
              <a:gd name="connsiteX53-107" fmla="*/ 2114550 w 2482850"/>
              <a:gd name="connsiteY53-108" fmla="*/ 495302 h 1183140"/>
              <a:gd name="connsiteX54-109" fmla="*/ 2127250 w 2482850"/>
              <a:gd name="connsiteY54-110" fmla="*/ 704852 h 1183140"/>
              <a:gd name="connsiteX55-111" fmla="*/ 2139950 w 2482850"/>
              <a:gd name="connsiteY55-112" fmla="*/ 571502 h 1183140"/>
              <a:gd name="connsiteX56-113" fmla="*/ 2139950 w 2482850"/>
              <a:gd name="connsiteY56-114" fmla="*/ 685802 h 1183140"/>
              <a:gd name="connsiteX57-115" fmla="*/ 2190750 w 2482850"/>
              <a:gd name="connsiteY57-116" fmla="*/ 577852 h 1183140"/>
              <a:gd name="connsiteX58-117" fmla="*/ 2235200 w 2482850"/>
              <a:gd name="connsiteY58-118" fmla="*/ 742952 h 1183140"/>
              <a:gd name="connsiteX59-119" fmla="*/ 2235200 w 2482850"/>
              <a:gd name="connsiteY59-120" fmla="*/ 514352 h 1183140"/>
              <a:gd name="connsiteX60-121" fmla="*/ 2286000 w 2482850"/>
              <a:gd name="connsiteY60-122" fmla="*/ 781052 h 1183140"/>
              <a:gd name="connsiteX61-123" fmla="*/ 2330450 w 2482850"/>
              <a:gd name="connsiteY61-124" fmla="*/ 533402 h 1183140"/>
              <a:gd name="connsiteX62-125" fmla="*/ 2343150 w 2482850"/>
              <a:gd name="connsiteY62-126" fmla="*/ 800102 h 1183140"/>
              <a:gd name="connsiteX63-127" fmla="*/ 2413000 w 2482850"/>
              <a:gd name="connsiteY63-128" fmla="*/ 571502 h 1183140"/>
              <a:gd name="connsiteX64-129" fmla="*/ 2482850 w 2482850"/>
              <a:gd name="connsiteY64-130" fmla="*/ 844552 h 1183140"/>
              <a:gd name="connsiteX0-131" fmla="*/ 0 w 2482850"/>
              <a:gd name="connsiteY0-132" fmla="*/ 438152 h 1183140"/>
              <a:gd name="connsiteX1-133" fmla="*/ 38100 w 2482850"/>
              <a:gd name="connsiteY1-134" fmla="*/ 558802 h 1183140"/>
              <a:gd name="connsiteX2-135" fmla="*/ 82550 w 2482850"/>
              <a:gd name="connsiteY2-136" fmla="*/ 381002 h 1183140"/>
              <a:gd name="connsiteX3-137" fmla="*/ 95250 w 2482850"/>
              <a:gd name="connsiteY3-138" fmla="*/ 596902 h 1183140"/>
              <a:gd name="connsiteX4-139" fmla="*/ 165100 w 2482850"/>
              <a:gd name="connsiteY4-140" fmla="*/ 342902 h 1183140"/>
              <a:gd name="connsiteX5-141" fmla="*/ 165100 w 2482850"/>
              <a:gd name="connsiteY5-142" fmla="*/ 603252 h 1183140"/>
              <a:gd name="connsiteX6-143" fmla="*/ 234950 w 2482850"/>
              <a:gd name="connsiteY6-144" fmla="*/ 374652 h 1183140"/>
              <a:gd name="connsiteX7-145" fmla="*/ 298450 w 2482850"/>
              <a:gd name="connsiteY7-146" fmla="*/ 546102 h 1183140"/>
              <a:gd name="connsiteX8-147" fmla="*/ 298450 w 2482850"/>
              <a:gd name="connsiteY8-148" fmla="*/ 311152 h 1183140"/>
              <a:gd name="connsiteX9-149" fmla="*/ 330200 w 2482850"/>
              <a:gd name="connsiteY9-150" fmla="*/ 508002 h 1183140"/>
              <a:gd name="connsiteX10-151" fmla="*/ 330200 w 2482850"/>
              <a:gd name="connsiteY10-152" fmla="*/ 317502 h 1183140"/>
              <a:gd name="connsiteX11-153" fmla="*/ 355600 w 2482850"/>
              <a:gd name="connsiteY11-154" fmla="*/ 520702 h 1183140"/>
              <a:gd name="connsiteX12-155" fmla="*/ 374650 w 2482850"/>
              <a:gd name="connsiteY12-156" fmla="*/ 298452 h 1183140"/>
              <a:gd name="connsiteX13-157" fmla="*/ 374650 w 2482850"/>
              <a:gd name="connsiteY13-158" fmla="*/ 501652 h 1183140"/>
              <a:gd name="connsiteX14-159" fmla="*/ 444500 w 2482850"/>
              <a:gd name="connsiteY14-160" fmla="*/ 317502 h 1183140"/>
              <a:gd name="connsiteX15-161" fmla="*/ 444500 w 2482850"/>
              <a:gd name="connsiteY15-162" fmla="*/ 457202 h 1183140"/>
              <a:gd name="connsiteX16-163" fmla="*/ 488950 w 2482850"/>
              <a:gd name="connsiteY16-164" fmla="*/ 323852 h 1183140"/>
              <a:gd name="connsiteX17-165" fmla="*/ 501650 w 2482850"/>
              <a:gd name="connsiteY17-166" fmla="*/ 450852 h 1183140"/>
              <a:gd name="connsiteX18-167" fmla="*/ 501650 w 2482850"/>
              <a:gd name="connsiteY18-168" fmla="*/ 298452 h 1183140"/>
              <a:gd name="connsiteX19-169" fmla="*/ 577850 w 2482850"/>
              <a:gd name="connsiteY19-170" fmla="*/ 609602 h 1183140"/>
              <a:gd name="connsiteX20-171" fmla="*/ 628650 w 2482850"/>
              <a:gd name="connsiteY20-172" fmla="*/ 133352 h 1183140"/>
              <a:gd name="connsiteX21-173" fmla="*/ 654050 w 2482850"/>
              <a:gd name="connsiteY21-174" fmla="*/ 292102 h 1183140"/>
              <a:gd name="connsiteX22-175" fmla="*/ 723900 w 2482850"/>
              <a:gd name="connsiteY22-176" fmla="*/ 107952 h 1183140"/>
              <a:gd name="connsiteX23-177" fmla="*/ 730250 w 2482850"/>
              <a:gd name="connsiteY23-178" fmla="*/ 241302 h 1183140"/>
              <a:gd name="connsiteX24-179" fmla="*/ 793750 w 2482850"/>
              <a:gd name="connsiteY24-180" fmla="*/ 120652 h 1183140"/>
              <a:gd name="connsiteX25-181" fmla="*/ 793750 w 2482850"/>
              <a:gd name="connsiteY25-182" fmla="*/ 247652 h 1183140"/>
              <a:gd name="connsiteX26-183" fmla="*/ 869950 w 2482850"/>
              <a:gd name="connsiteY26-184" fmla="*/ 25402 h 1183140"/>
              <a:gd name="connsiteX27-185" fmla="*/ 914400 w 2482850"/>
              <a:gd name="connsiteY27-186" fmla="*/ 241302 h 1183140"/>
              <a:gd name="connsiteX28-187" fmla="*/ 971550 w 2482850"/>
              <a:gd name="connsiteY28-188" fmla="*/ 25402 h 1183140"/>
              <a:gd name="connsiteX29-189" fmla="*/ 990600 w 2482850"/>
              <a:gd name="connsiteY29-190" fmla="*/ 292102 h 1183140"/>
              <a:gd name="connsiteX30-191" fmla="*/ 996950 w 2482850"/>
              <a:gd name="connsiteY30-192" fmla="*/ 2 h 1183140"/>
              <a:gd name="connsiteX31-193" fmla="*/ 1066800 w 2482850"/>
              <a:gd name="connsiteY31-194" fmla="*/ 285752 h 1183140"/>
              <a:gd name="connsiteX32-195" fmla="*/ 1073150 w 2482850"/>
              <a:gd name="connsiteY32-196" fmla="*/ 12702 h 1183140"/>
              <a:gd name="connsiteX33-197" fmla="*/ 1092200 w 2482850"/>
              <a:gd name="connsiteY33-198" fmla="*/ 196852 h 1183140"/>
              <a:gd name="connsiteX34-199" fmla="*/ 1200150 w 2482850"/>
              <a:gd name="connsiteY34-200" fmla="*/ 781052 h 1183140"/>
              <a:gd name="connsiteX35-201" fmla="*/ 1231900 w 2482850"/>
              <a:gd name="connsiteY35-202" fmla="*/ 666752 h 1183140"/>
              <a:gd name="connsiteX36-203" fmla="*/ 1301750 w 2482850"/>
              <a:gd name="connsiteY36-204" fmla="*/ 889002 h 1183140"/>
              <a:gd name="connsiteX37-205" fmla="*/ 1314450 w 2482850"/>
              <a:gd name="connsiteY37-206" fmla="*/ 717552 h 1183140"/>
              <a:gd name="connsiteX38-207" fmla="*/ 1327150 w 2482850"/>
              <a:gd name="connsiteY38-208" fmla="*/ 977902 h 1183140"/>
              <a:gd name="connsiteX39-209" fmla="*/ 1371600 w 2482850"/>
              <a:gd name="connsiteY39-210" fmla="*/ 692152 h 1183140"/>
              <a:gd name="connsiteX40-211" fmla="*/ 1606550 w 2482850"/>
              <a:gd name="connsiteY40-212" fmla="*/ 1181102 h 1183140"/>
              <a:gd name="connsiteX41-213" fmla="*/ 1644650 w 2482850"/>
              <a:gd name="connsiteY41-214" fmla="*/ 869952 h 1183140"/>
              <a:gd name="connsiteX42-215" fmla="*/ 1701800 w 2482850"/>
              <a:gd name="connsiteY42-216" fmla="*/ 952502 h 1183140"/>
              <a:gd name="connsiteX43-217" fmla="*/ 1765300 w 2482850"/>
              <a:gd name="connsiteY43-218" fmla="*/ 749302 h 1183140"/>
              <a:gd name="connsiteX44-219" fmla="*/ 1784350 w 2482850"/>
              <a:gd name="connsiteY44-220" fmla="*/ 869952 h 1183140"/>
              <a:gd name="connsiteX45-221" fmla="*/ 1790700 w 2482850"/>
              <a:gd name="connsiteY45-222" fmla="*/ 654052 h 1183140"/>
              <a:gd name="connsiteX46-223" fmla="*/ 1835150 w 2482850"/>
              <a:gd name="connsiteY46-224" fmla="*/ 914402 h 1183140"/>
              <a:gd name="connsiteX47-225" fmla="*/ 1873250 w 2482850"/>
              <a:gd name="connsiteY47-226" fmla="*/ 533402 h 1183140"/>
              <a:gd name="connsiteX48-227" fmla="*/ 1873250 w 2482850"/>
              <a:gd name="connsiteY48-228" fmla="*/ 717552 h 1183140"/>
              <a:gd name="connsiteX49-229" fmla="*/ 1930400 w 2482850"/>
              <a:gd name="connsiteY49-230" fmla="*/ 501652 h 1183140"/>
              <a:gd name="connsiteX50-231" fmla="*/ 1968500 w 2482850"/>
              <a:gd name="connsiteY50-232" fmla="*/ 685802 h 1183140"/>
              <a:gd name="connsiteX51-233" fmla="*/ 1981200 w 2482850"/>
              <a:gd name="connsiteY51-234" fmla="*/ 514352 h 1183140"/>
              <a:gd name="connsiteX52-235" fmla="*/ 2095500 w 2482850"/>
              <a:gd name="connsiteY52-236" fmla="*/ 723902 h 1183140"/>
              <a:gd name="connsiteX53-237" fmla="*/ 2114550 w 2482850"/>
              <a:gd name="connsiteY53-238" fmla="*/ 495302 h 1183140"/>
              <a:gd name="connsiteX54-239" fmla="*/ 2127250 w 2482850"/>
              <a:gd name="connsiteY54-240" fmla="*/ 704852 h 1183140"/>
              <a:gd name="connsiteX55-241" fmla="*/ 2139950 w 2482850"/>
              <a:gd name="connsiteY55-242" fmla="*/ 571502 h 1183140"/>
              <a:gd name="connsiteX56-243" fmla="*/ 2139950 w 2482850"/>
              <a:gd name="connsiteY56-244" fmla="*/ 685802 h 1183140"/>
              <a:gd name="connsiteX57-245" fmla="*/ 2190750 w 2482850"/>
              <a:gd name="connsiteY57-246" fmla="*/ 577852 h 1183140"/>
              <a:gd name="connsiteX58-247" fmla="*/ 2235200 w 2482850"/>
              <a:gd name="connsiteY58-248" fmla="*/ 742952 h 1183140"/>
              <a:gd name="connsiteX59-249" fmla="*/ 2235200 w 2482850"/>
              <a:gd name="connsiteY59-250" fmla="*/ 514352 h 1183140"/>
              <a:gd name="connsiteX60-251" fmla="*/ 2286000 w 2482850"/>
              <a:gd name="connsiteY60-252" fmla="*/ 781052 h 1183140"/>
              <a:gd name="connsiteX61-253" fmla="*/ 2330450 w 2482850"/>
              <a:gd name="connsiteY61-254" fmla="*/ 533402 h 1183140"/>
              <a:gd name="connsiteX62-255" fmla="*/ 2343150 w 2482850"/>
              <a:gd name="connsiteY62-256" fmla="*/ 800102 h 1183140"/>
              <a:gd name="connsiteX63-257" fmla="*/ 2413000 w 2482850"/>
              <a:gd name="connsiteY63-258" fmla="*/ 571502 h 1183140"/>
              <a:gd name="connsiteX64-259" fmla="*/ 2482850 w 2482850"/>
              <a:gd name="connsiteY64-260" fmla="*/ 844552 h 1183140"/>
              <a:gd name="connsiteX0-261" fmla="*/ 0 w 2482850"/>
              <a:gd name="connsiteY0-262" fmla="*/ 438152 h 1183140"/>
              <a:gd name="connsiteX1-263" fmla="*/ 38100 w 2482850"/>
              <a:gd name="connsiteY1-264" fmla="*/ 558802 h 1183140"/>
              <a:gd name="connsiteX2-265" fmla="*/ 82550 w 2482850"/>
              <a:gd name="connsiteY2-266" fmla="*/ 381002 h 1183140"/>
              <a:gd name="connsiteX3-267" fmla="*/ 95250 w 2482850"/>
              <a:gd name="connsiteY3-268" fmla="*/ 596902 h 1183140"/>
              <a:gd name="connsiteX4-269" fmla="*/ 165100 w 2482850"/>
              <a:gd name="connsiteY4-270" fmla="*/ 342902 h 1183140"/>
              <a:gd name="connsiteX5-271" fmla="*/ 165100 w 2482850"/>
              <a:gd name="connsiteY5-272" fmla="*/ 603252 h 1183140"/>
              <a:gd name="connsiteX6-273" fmla="*/ 234950 w 2482850"/>
              <a:gd name="connsiteY6-274" fmla="*/ 374652 h 1183140"/>
              <a:gd name="connsiteX7-275" fmla="*/ 298450 w 2482850"/>
              <a:gd name="connsiteY7-276" fmla="*/ 546102 h 1183140"/>
              <a:gd name="connsiteX8-277" fmla="*/ 298450 w 2482850"/>
              <a:gd name="connsiteY8-278" fmla="*/ 311152 h 1183140"/>
              <a:gd name="connsiteX9-279" fmla="*/ 330200 w 2482850"/>
              <a:gd name="connsiteY9-280" fmla="*/ 508002 h 1183140"/>
              <a:gd name="connsiteX10-281" fmla="*/ 330200 w 2482850"/>
              <a:gd name="connsiteY10-282" fmla="*/ 317502 h 1183140"/>
              <a:gd name="connsiteX11-283" fmla="*/ 355600 w 2482850"/>
              <a:gd name="connsiteY11-284" fmla="*/ 520702 h 1183140"/>
              <a:gd name="connsiteX12-285" fmla="*/ 374650 w 2482850"/>
              <a:gd name="connsiteY12-286" fmla="*/ 298452 h 1183140"/>
              <a:gd name="connsiteX13-287" fmla="*/ 374650 w 2482850"/>
              <a:gd name="connsiteY13-288" fmla="*/ 501652 h 1183140"/>
              <a:gd name="connsiteX14-289" fmla="*/ 444500 w 2482850"/>
              <a:gd name="connsiteY14-290" fmla="*/ 317502 h 1183140"/>
              <a:gd name="connsiteX15-291" fmla="*/ 444500 w 2482850"/>
              <a:gd name="connsiteY15-292" fmla="*/ 457202 h 1183140"/>
              <a:gd name="connsiteX16-293" fmla="*/ 488950 w 2482850"/>
              <a:gd name="connsiteY16-294" fmla="*/ 323852 h 1183140"/>
              <a:gd name="connsiteX17-295" fmla="*/ 501650 w 2482850"/>
              <a:gd name="connsiteY17-296" fmla="*/ 450852 h 1183140"/>
              <a:gd name="connsiteX18-297" fmla="*/ 501650 w 2482850"/>
              <a:gd name="connsiteY18-298" fmla="*/ 298452 h 1183140"/>
              <a:gd name="connsiteX19-299" fmla="*/ 577850 w 2482850"/>
              <a:gd name="connsiteY19-300" fmla="*/ 609602 h 1183140"/>
              <a:gd name="connsiteX20-301" fmla="*/ 628650 w 2482850"/>
              <a:gd name="connsiteY20-302" fmla="*/ 133352 h 1183140"/>
              <a:gd name="connsiteX21-303" fmla="*/ 654050 w 2482850"/>
              <a:gd name="connsiteY21-304" fmla="*/ 292102 h 1183140"/>
              <a:gd name="connsiteX22-305" fmla="*/ 723900 w 2482850"/>
              <a:gd name="connsiteY22-306" fmla="*/ 107952 h 1183140"/>
              <a:gd name="connsiteX23-307" fmla="*/ 730250 w 2482850"/>
              <a:gd name="connsiteY23-308" fmla="*/ 241302 h 1183140"/>
              <a:gd name="connsiteX24-309" fmla="*/ 793750 w 2482850"/>
              <a:gd name="connsiteY24-310" fmla="*/ 120652 h 1183140"/>
              <a:gd name="connsiteX25-311" fmla="*/ 793750 w 2482850"/>
              <a:gd name="connsiteY25-312" fmla="*/ 247652 h 1183140"/>
              <a:gd name="connsiteX26-313" fmla="*/ 869950 w 2482850"/>
              <a:gd name="connsiteY26-314" fmla="*/ 25402 h 1183140"/>
              <a:gd name="connsiteX27-315" fmla="*/ 863600 w 2482850"/>
              <a:gd name="connsiteY27-316" fmla="*/ 254002 h 1183140"/>
              <a:gd name="connsiteX28-317" fmla="*/ 971550 w 2482850"/>
              <a:gd name="connsiteY28-318" fmla="*/ 25402 h 1183140"/>
              <a:gd name="connsiteX29-319" fmla="*/ 990600 w 2482850"/>
              <a:gd name="connsiteY29-320" fmla="*/ 292102 h 1183140"/>
              <a:gd name="connsiteX30-321" fmla="*/ 996950 w 2482850"/>
              <a:gd name="connsiteY30-322" fmla="*/ 2 h 1183140"/>
              <a:gd name="connsiteX31-323" fmla="*/ 1066800 w 2482850"/>
              <a:gd name="connsiteY31-324" fmla="*/ 285752 h 1183140"/>
              <a:gd name="connsiteX32-325" fmla="*/ 1073150 w 2482850"/>
              <a:gd name="connsiteY32-326" fmla="*/ 12702 h 1183140"/>
              <a:gd name="connsiteX33-327" fmla="*/ 1092200 w 2482850"/>
              <a:gd name="connsiteY33-328" fmla="*/ 196852 h 1183140"/>
              <a:gd name="connsiteX34-329" fmla="*/ 1200150 w 2482850"/>
              <a:gd name="connsiteY34-330" fmla="*/ 781052 h 1183140"/>
              <a:gd name="connsiteX35-331" fmla="*/ 1231900 w 2482850"/>
              <a:gd name="connsiteY35-332" fmla="*/ 666752 h 1183140"/>
              <a:gd name="connsiteX36-333" fmla="*/ 1301750 w 2482850"/>
              <a:gd name="connsiteY36-334" fmla="*/ 889002 h 1183140"/>
              <a:gd name="connsiteX37-335" fmla="*/ 1314450 w 2482850"/>
              <a:gd name="connsiteY37-336" fmla="*/ 717552 h 1183140"/>
              <a:gd name="connsiteX38-337" fmla="*/ 1327150 w 2482850"/>
              <a:gd name="connsiteY38-338" fmla="*/ 977902 h 1183140"/>
              <a:gd name="connsiteX39-339" fmla="*/ 1371600 w 2482850"/>
              <a:gd name="connsiteY39-340" fmla="*/ 692152 h 1183140"/>
              <a:gd name="connsiteX40-341" fmla="*/ 1606550 w 2482850"/>
              <a:gd name="connsiteY40-342" fmla="*/ 1181102 h 1183140"/>
              <a:gd name="connsiteX41-343" fmla="*/ 1644650 w 2482850"/>
              <a:gd name="connsiteY41-344" fmla="*/ 869952 h 1183140"/>
              <a:gd name="connsiteX42-345" fmla="*/ 1701800 w 2482850"/>
              <a:gd name="connsiteY42-346" fmla="*/ 952502 h 1183140"/>
              <a:gd name="connsiteX43-347" fmla="*/ 1765300 w 2482850"/>
              <a:gd name="connsiteY43-348" fmla="*/ 749302 h 1183140"/>
              <a:gd name="connsiteX44-349" fmla="*/ 1784350 w 2482850"/>
              <a:gd name="connsiteY44-350" fmla="*/ 869952 h 1183140"/>
              <a:gd name="connsiteX45-351" fmla="*/ 1790700 w 2482850"/>
              <a:gd name="connsiteY45-352" fmla="*/ 654052 h 1183140"/>
              <a:gd name="connsiteX46-353" fmla="*/ 1835150 w 2482850"/>
              <a:gd name="connsiteY46-354" fmla="*/ 914402 h 1183140"/>
              <a:gd name="connsiteX47-355" fmla="*/ 1873250 w 2482850"/>
              <a:gd name="connsiteY47-356" fmla="*/ 533402 h 1183140"/>
              <a:gd name="connsiteX48-357" fmla="*/ 1873250 w 2482850"/>
              <a:gd name="connsiteY48-358" fmla="*/ 717552 h 1183140"/>
              <a:gd name="connsiteX49-359" fmla="*/ 1930400 w 2482850"/>
              <a:gd name="connsiteY49-360" fmla="*/ 501652 h 1183140"/>
              <a:gd name="connsiteX50-361" fmla="*/ 1968500 w 2482850"/>
              <a:gd name="connsiteY50-362" fmla="*/ 685802 h 1183140"/>
              <a:gd name="connsiteX51-363" fmla="*/ 1981200 w 2482850"/>
              <a:gd name="connsiteY51-364" fmla="*/ 514352 h 1183140"/>
              <a:gd name="connsiteX52-365" fmla="*/ 2095500 w 2482850"/>
              <a:gd name="connsiteY52-366" fmla="*/ 723902 h 1183140"/>
              <a:gd name="connsiteX53-367" fmla="*/ 2114550 w 2482850"/>
              <a:gd name="connsiteY53-368" fmla="*/ 495302 h 1183140"/>
              <a:gd name="connsiteX54-369" fmla="*/ 2127250 w 2482850"/>
              <a:gd name="connsiteY54-370" fmla="*/ 704852 h 1183140"/>
              <a:gd name="connsiteX55-371" fmla="*/ 2139950 w 2482850"/>
              <a:gd name="connsiteY55-372" fmla="*/ 571502 h 1183140"/>
              <a:gd name="connsiteX56-373" fmla="*/ 2139950 w 2482850"/>
              <a:gd name="connsiteY56-374" fmla="*/ 685802 h 1183140"/>
              <a:gd name="connsiteX57-375" fmla="*/ 2190750 w 2482850"/>
              <a:gd name="connsiteY57-376" fmla="*/ 577852 h 1183140"/>
              <a:gd name="connsiteX58-377" fmla="*/ 2235200 w 2482850"/>
              <a:gd name="connsiteY58-378" fmla="*/ 742952 h 1183140"/>
              <a:gd name="connsiteX59-379" fmla="*/ 2235200 w 2482850"/>
              <a:gd name="connsiteY59-380" fmla="*/ 514352 h 1183140"/>
              <a:gd name="connsiteX60-381" fmla="*/ 2286000 w 2482850"/>
              <a:gd name="connsiteY60-382" fmla="*/ 781052 h 1183140"/>
              <a:gd name="connsiteX61-383" fmla="*/ 2330450 w 2482850"/>
              <a:gd name="connsiteY61-384" fmla="*/ 533402 h 1183140"/>
              <a:gd name="connsiteX62-385" fmla="*/ 2343150 w 2482850"/>
              <a:gd name="connsiteY62-386" fmla="*/ 800102 h 1183140"/>
              <a:gd name="connsiteX63-387" fmla="*/ 2413000 w 2482850"/>
              <a:gd name="connsiteY63-388" fmla="*/ 571502 h 1183140"/>
              <a:gd name="connsiteX64-389" fmla="*/ 2482850 w 2482850"/>
              <a:gd name="connsiteY64-390" fmla="*/ 844552 h 1183140"/>
              <a:gd name="connsiteX0-391" fmla="*/ 0 w 2482850"/>
              <a:gd name="connsiteY0-392" fmla="*/ 438152 h 1183140"/>
              <a:gd name="connsiteX1-393" fmla="*/ 38100 w 2482850"/>
              <a:gd name="connsiteY1-394" fmla="*/ 558802 h 1183140"/>
              <a:gd name="connsiteX2-395" fmla="*/ 82550 w 2482850"/>
              <a:gd name="connsiteY2-396" fmla="*/ 381002 h 1183140"/>
              <a:gd name="connsiteX3-397" fmla="*/ 95250 w 2482850"/>
              <a:gd name="connsiteY3-398" fmla="*/ 596902 h 1183140"/>
              <a:gd name="connsiteX4-399" fmla="*/ 165100 w 2482850"/>
              <a:gd name="connsiteY4-400" fmla="*/ 342902 h 1183140"/>
              <a:gd name="connsiteX5-401" fmla="*/ 165100 w 2482850"/>
              <a:gd name="connsiteY5-402" fmla="*/ 603252 h 1183140"/>
              <a:gd name="connsiteX6-403" fmla="*/ 234950 w 2482850"/>
              <a:gd name="connsiteY6-404" fmla="*/ 374652 h 1183140"/>
              <a:gd name="connsiteX7-405" fmla="*/ 298450 w 2482850"/>
              <a:gd name="connsiteY7-406" fmla="*/ 546102 h 1183140"/>
              <a:gd name="connsiteX8-407" fmla="*/ 298450 w 2482850"/>
              <a:gd name="connsiteY8-408" fmla="*/ 311152 h 1183140"/>
              <a:gd name="connsiteX9-409" fmla="*/ 330200 w 2482850"/>
              <a:gd name="connsiteY9-410" fmla="*/ 508002 h 1183140"/>
              <a:gd name="connsiteX10-411" fmla="*/ 330200 w 2482850"/>
              <a:gd name="connsiteY10-412" fmla="*/ 317502 h 1183140"/>
              <a:gd name="connsiteX11-413" fmla="*/ 355600 w 2482850"/>
              <a:gd name="connsiteY11-414" fmla="*/ 520702 h 1183140"/>
              <a:gd name="connsiteX12-415" fmla="*/ 374650 w 2482850"/>
              <a:gd name="connsiteY12-416" fmla="*/ 298452 h 1183140"/>
              <a:gd name="connsiteX13-417" fmla="*/ 374650 w 2482850"/>
              <a:gd name="connsiteY13-418" fmla="*/ 501652 h 1183140"/>
              <a:gd name="connsiteX14-419" fmla="*/ 444500 w 2482850"/>
              <a:gd name="connsiteY14-420" fmla="*/ 317502 h 1183140"/>
              <a:gd name="connsiteX15-421" fmla="*/ 444500 w 2482850"/>
              <a:gd name="connsiteY15-422" fmla="*/ 457202 h 1183140"/>
              <a:gd name="connsiteX16-423" fmla="*/ 488950 w 2482850"/>
              <a:gd name="connsiteY16-424" fmla="*/ 323852 h 1183140"/>
              <a:gd name="connsiteX17-425" fmla="*/ 501650 w 2482850"/>
              <a:gd name="connsiteY17-426" fmla="*/ 450852 h 1183140"/>
              <a:gd name="connsiteX18-427" fmla="*/ 501650 w 2482850"/>
              <a:gd name="connsiteY18-428" fmla="*/ 298452 h 1183140"/>
              <a:gd name="connsiteX19-429" fmla="*/ 577850 w 2482850"/>
              <a:gd name="connsiteY19-430" fmla="*/ 609602 h 1183140"/>
              <a:gd name="connsiteX20-431" fmla="*/ 628650 w 2482850"/>
              <a:gd name="connsiteY20-432" fmla="*/ 133352 h 1183140"/>
              <a:gd name="connsiteX21-433" fmla="*/ 654050 w 2482850"/>
              <a:gd name="connsiteY21-434" fmla="*/ 292102 h 1183140"/>
              <a:gd name="connsiteX22-435" fmla="*/ 723900 w 2482850"/>
              <a:gd name="connsiteY22-436" fmla="*/ 107952 h 1183140"/>
              <a:gd name="connsiteX23-437" fmla="*/ 730250 w 2482850"/>
              <a:gd name="connsiteY23-438" fmla="*/ 241302 h 1183140"/>
              <a:gd name="connsiteX24-439" fmla="*/ 793750 w 2482850"/>
              <a:gd name="connsiteY24-440" fmla="*/ 120652 h 1183140"/>
              <a:gd name="connsiteX25-441" fmla="*/ 793750 w 2482850"/>
              <a:gd name="connsiteY25-442" fmla="*/ 247652 h 1183140"/>
              <a:gd name="connsiteX26-443" fmla="*/ 857250 w 2482850"/>
              <a:gd name="connsiteY26-444" fmla="*/ 31752 h 1183140"/>
              <a:gd name="connsiteX27-445" fmla="*/ 863600 w 2482850"/>
              <a:gd name="connsiteY27-446" fmla="*/ 254002 h 1183140"/>
              <a:gd name="connsiteX28-447" fmla="*/ 971550 w 2482850"/>
              <a:gd name="connsiteY28-448" fmla="*/ 25402 h 1183140"/>
              <a:gd name="connsiteX29-449" fmla="*/ 990600 w 2482850"/>
              <a:gd name="connsiteY29-450" fmla="*/ 292102 h 1183140"/>
              <a:gd name="connsiteX30-451" fmla="*/ 996950 w 2482850"/>
              <a:gd name="connsiteY30-452" fmla="*/ 2 h 1183140"/>
              <a:gd name="connsiteX31-453" fmla="*/ 1066800 w 2482850"/>
              <a:gd name="connsiteY31-454" fmla="*/ 285752 h 1183140"/>
              <a:gd name="connsiteX32-455" fmla="*/ 1073150 w 2482850"/>
              <a:gd name="connsiteY32-456" fmla="*/ 12702 h 1183140"/>
              <a:gd name="connsiteX33-457" fmla="*/ 1092200 w 2482850"/>
              <a:gd name="connsiteY33-458" fmla="*/ 196852 h 1183140"/>
              <a:gd name="connsiteX34-459" fmla="*/ 1200150 w 2482850"/>
              <a:gd name="connsiteY34-460" fmla="*/ 781052 h 1183140"/>
              <a:gd name="connsiteX35-461" fmla="*/ 1231900 w 2482850"/>
              <a:gd name="connsiteY35-462" fmla="*/ 666752 h 1183140"/>
              <a:gd name="connsiteX36-463" fmla="*/ 1301750 w 2482850"/>
              <a:gd name="connsiteY36-464" fmla="*/ 889002 h 1183140"/>
              <a:gd name="connsiteX37-465" fmla="*/ 1314450 w 2482850"/>
              <a:gd name="connsiteY37-466" fmla="*/ 717552 h 1183140"/>
              <a:gd name="connsiteX38-467" fmla="*/ 1327150 w 2482850"/>
              <a:gd name="connsiteY38-468" fmla="*/ 977902 h 1183140"/>
              <a:gd name="connsiteX39-469" fmla="*/ 1371600 w 2482850"/>
              <a:gd name="connsiteY39-470" fmla="*/ 692152 h 1183140"/>
              <a:gd name="connsiteX40-471" fmla="*/ 1606550 w 2482850"/>
              <a:gd name="connsiteY40-472" fmla="*/ 1181102 h 1183140"/>
              <a:gd name="connsiteX41-473" fmla="*/ 1644650 w 2482850"/>
              <a:gd name="connsiteY41-474" fmla="*/ 869952 h 1183140"/>
              <a:gd name="connsiteX42-475" fmla="*/ 1701800 w 2482850"/>
              <a:gd name="connsiteY42-476" fmla="*/ 952502 h 1183140"/>
              <a:gd name="connsiteX43-477" fmla="*/ 1765300 w 2482850"/>
              <a:gd name="connsiteY43-478" fmla="*/ 749302 h 1183140"/>
              <a:gd name="connsiteX44-479" fmla="*/ 1784350 w 2482850"/>
              <a:gd name="connsiteY44-480" fmla="*/ 869952 h 1183140"/>
              <a:gd name="connsiteX45-481" fmla="*/ 1790700 w 2482850"/>
              <a:gd name="connsiteY45-482" fmla="*/ 654052 h 1183140"/>
              <a:gd name="connsiteX46-483" fmla="*/ 1835150 w 2482850"/>
              <a:gd name="connsiteY46-484" fmla="*/ 914402 h 1183140"/>
              <a:gd name="connsiteX47-485" fmla="*/ 1873250 w 2482850"/>
              <a:gd name="connsiteY47-486" fmla="*/ 533402 h 1183140"/>
              <a:gd name="connsiteX48-487" fmla="*/ 1873250 w 2482850"/>
              <a:gd name="connsiteY48-488" fmla="*/ 717552 h 1183140"/>
              <a:gd name="connsiteX49-489" fmla="*/ 1930400 w 2482850"/>
              <a:gd name="connsiteY49-490" fmla="*/ 501652 h 1183140"/>
              <a:gd name="connsiteX50-491" fmla="*/ 1968500 w 2482850"/>
              <a:gd name="connsiteY50-492" fmla="*/ 685802 h 1183140"/>
              <a:gd name="connsiteX51-493" fmla="*/ 1981200 w 2482850"/>
              <a:gd name="connsiteY51-494" fmla="*/ 514352 h 1183140"/>
              <a:gd name="connsiteX52-495" fmla="*/ 2095500 w 2482850"/>
              <a:gd name="connsiteY52-496" fmla="*/ 723902 h 1183140"/>
              <a:gd name="connsiteX53-497" fmla="*/ 2114550 w 2482850"/>
              <a:gd name="connsiteY53-498" fmla="*/ 495302 h 1183140"/>
              <a:gd name="connsiteX54-499" fmla="*/ 2127250 w 2482850"/>
              <a:gd name="connsiteY54-500" fmla="*/ 704852 h 1183140"/>
              <a:gd name="connsiteX55-501" fmla="*/ 2139950 w 2482850"/>
              <a:gd name="connsiteY55-502" fmla="*/ 571502 h 1183140"/>
              <a:gd name="connsiteX56-503" fmla="*/ 2139950 w 2482850"/>
              <a:gd name="connsiteY56-504" fmla="*/ 685802 h 1183140"/>
              <a:gd name="connsiteX57-505" fmla="*/ 2190750 w 2482850"/>
              <a:gd name="connsiteY57-506" fmla="*/ 577852 h 1183140"/>
              <a:gd name="connsiteX58-507" fmla="*/ 2235200 w 2482850"/>
              <a:gd name="connsiteY58-508" fmla="*/ 742952 h 1183140"/>
              <a:gd name="connsiteX59-509" fmla="*/ 2235200 w 2482850"/>
              <a:gd name="connsiteY59-510" fmla="*/ 514352 h 1183140"/>
              <a:gd name="connsiteX60-511" fmla="*/ 2286000 w 2482850"/>
              <a:gd name="connsiteY60-512" fmla="*/ 781052 h 1183140"/>
              <a:gd name="connsiteX61-513" fmla="*/ 2330450 w 2482850"/>
              <a:gd name="connsiteY61-514" fmla="*/ 533402 h 1183140"/>
              <a:gd name="connsiteX62-515" fmla="*/ 2343150 w 2482850"/>
              <a:gd name="connsiteY62-516" fmla="*/ 800102 h 1183140"/>
              <a:gd name="connsiteX63-517" fmla="*/ 2413000 w 2482850"/>
              <a:gd name="connsiteY63-518" fmla="*/ 571502 h 1183140"/>
              <a:gd name="connsiteX64-519" fmla="*/ 2482850 w 2482850"/>
              <a:gd name="connsiteY64-520" fmla="*/ 844552 h 1183140"/>
              <a:gd name="connsiteX0-521" fmla="*/ 0 w 2482850"/>
              <a:gd name="connsiteY0-522" fmla="*/ 457202 h 1202190"/>
              <a:gd name="connsiteX1-523" fmla="*/ 38100 w 2482850"/>
              <a:gd name="connsiteY1-524" fmla="*/ 577852 h 1202190"/>
              <a:gd name="connsiteX2-525" fmla="*/ 82550 w 2482850"/>
              <a:gd name="connsiteY2-526" fmla="*/ 400052 h 1202190"/>
              <a:gd name="connsiteX3-527" fmla="*/ 95250 w 2482850"/>
              <a:gd name="connsiteY3-528" fmla="*/ 615952 h 1202190"/>
              <a:gd name="connsiteX4-529" fmla="*/ 165100 w 2482850"/>
              <a:gd name="connsiteY4-530" fmla="*/ 361952 h 1202190"/>
              <a:gd name="connsiteX5-531" fmla="*/ 165100 w 2482850"/>
              <a:gd name="connsiteY5-532" fmla="*/ 622302 h 1202190"/>
              <a:gd name="connsiteX6-533" fmla="*/ 234950 w 2482850"/>
              <a:gd name="connsiteY6-534" fmla="*/ 393702 h 1202190"/>
              <a:gd name="connsiteX7-535" fmla="*/ 298450 w 2482850"/>
              <a:gd name="connsiteY7-536" fmla="*/ 565152 h 1202190"/>
              <a:gd name="connsiteX8-537" fmla="*/ 298450 w 2482850"/>
              <a:gd name="connsiteY8-538" fmla="*/ 330202 h 1202190"/>
              <a:gd name="connsiteX9-539" fmla="*/ 330200 w 2482850"/>
              <a:gd name="connsiteY9-540" fmla="*/ 527052 h 1202190"/>
              <a:gd name="connsiteX10-541" fmla="*/ 330200 w 2482850"/>
              <a:gd name="connsiteY10-542" fmla="*/ 336552 h 1202190"/>
              <a:gd name="connsiteX11-543" fmla="*/ 355600 w 2482850"/>
              <a:gd name="connsiteY11-544" fmla="*/ 539752 h 1202190"/>
              <a:gd name="connsiteX12-545" fmla="*/ 374650 w 2482850"/>
              <a:gd name="connsiteY12-546" fmla="*/ 317502 h 1202190"/>
              <a:gd name="connsiteX13-547" fmla="*/ 374650 w 2482850"/>
              <a:gd name="connsiteY13-548" fmla="*/ 520702 h 1202190"/>
              <a:gd name="connsiteX14-549" fmla="*/ 444500 w 2482850"/>
              <a:gd name="connsiteY14-550" fmla="*/ 336552 h 1202190"/>
              <a:gd name="connsiteX15-551" fmla="*/ 444500 w 2482850"/>
              <a:gd name="connsiteY15-552" fmla="*/ 476252 h 1202190"/>
              <a:gd name="connsiteX16-553" fmla="*/ 488950 w 2482850"/>
              <a:gd name="connsiteY16-554" fmla="*/ 342902 h 1202190"/>
              <a:gd name="connsiteX17-555" fmla="*/ 501650 w 2482850"/>
              <a:gd name="connsiteY17-556" fmla="*/ 469902 h 1202190"/>
              <a:gd name="connsiteX18-557" fmla="*/ 501650 w 2482850"/>
              <a:gd name="connsiteY18-558" fmla="*/ 317502 h 1202190"/>
              <a:gd name="connsiteX19-559" fmla="*/ 577850 w 2482850"/>
              <a:gd name="connsiteY19-560" fmla="*/ 628652 h 1202190"/>
              <a:gd name="connsiteX20-561" fmla="*/ 628650 w 2482850"/>
              <a:gd name="connsiteY20-562" fmla="*/ 152402 h 1202190"/>
              <a:gd name="connsiteX21-563" fmla="*/ 654050 w 2482850"/>
              <a:gd name="connsiteY21-564" fmla="*/ 311152 h 1202190"/>
              <a:gd name="connsiteX22-565" fmla="*/ 723900 w 2482850"/>
              <a:gd name="connsiteY22-566" fmla="*/ 127002 h 1202190"/>
              <a:gd name="connsiteX23-567" fmla="*/ 730250 w 2482850"/>
              <a:gd name="connsiteY23-568" fmla="*/ 260352 h 1202190"/>
              <a:gd name="connsiteX24-569" fmla="*/ 793750 w 2482850"/>
              <a:gd name="connsiteY24-570" fmla="*/ 139702 h 1202190"/>
              <a:gd name="connsiteX25-571" fmla="*/ 793750 w 2482850"/>
              <a:gd name="connsiteY25-572" fmla="*/ 266702 h 1202190"/>
              <a:gd name="connsiteX26-573" fmla="*/ 857250 w 2482850"/>
              <a:gd name="connsiteY26-574" fmla="*/ 50802 h 1202190"/>
              <a:gd name="connsiteX27-575" fmla="*/ 863600 w 2482850"/>
              <a:gd name="connsiteY27-576" fmla="*/ 273052 h 1202190"/>
              <a:gd name="connsiteX28-577" fmla="*/ 971550 w 2482850"/>
              <a:gd name="connsiteY28-578" fmla="*/ 44452 h 1202190"/>
              <a:gd name="connsiteX29-579" fmla="*/ 990600 w 2482850"/>
              <a:gd name="connsiteY29-580" fmla="*/ 311152 h 1202190"/>
              <a:gd name="connsiteX30-581" fmla="*/ 1041400 w 2482850"/>
              <a:gd name="connsiteY30-582" fmla="*/ 2 h 1202190"/>
              <a:gd name="connsiteX31-583" fmla="*/ 1066800 w 2482850"/>
              <a:gd name="connsiteY31-584" fmla="*/ 304802 h 1202190"/>
              <a:gd name="connsiteX32-585" fmla="*/ 1073150 w 2482850"/>
              <a:gd name="connsiteY32-586" fmla="*/ 31752 h 1202190"/>
              <a:gd name="connsiteX33-587" fmla="*/ 1092200 w 2482850"/>
              <a:gd name="connsiteY33-588" fmla="*/ 215902 h 1202190"/>
              <a:gd name="connsiteX34-589" fmla="*/ 1200150 w 2482850"/>
              <a:gd name="connsiteY34-590" fmla="*/ 800102 h 1202190"/>
              <a:gd name="connsiteX35-591" fmla="*/ 1231900 w 2482850"/>
              <a:gd name="connsiteY35-592" fmla="*/ 685802 h 1202190"/>
              <a:gd name="connsiteX36-593" fmla="*/ 1301750 w 2482850"/>
              <a:gd name="connsiteY36-594" fmla="*/ 908052 h 1202190"/>
              <a:gd name="connsiteX37-595" fmla="*/ 1314450 w 2482850"/>
              <a:gd name="connsiteY37-596" fmla="*/ 736602 h 1202190"/>
              <a:gd name="connsiteX38-597" fmla="*/ 1327150 w 2482850"/>
              <a:gd name="connsiteY38-598" fmla="*/ 996952 h 1202190"/>
              <a:gd name="connsiteX39-599" fmla="*/ 1371600 w 2482850"/>
              <a:gd name="connsiteY39-600" fmla="*/ 711202 h 1202190"/>
              <a:gd name="connsiteX40-601" fmla="*/ 1606550 w 2482850"/>
              <a:gd name="connsiteY40-602" fmla="*/ 1200152 h 1202190"/>
              <a:gd name="connsiteX41-603" fmla="*/ 1644650 w 2482850"/>
              <a:gd name="connsiteY41-604" fmla="*/ 889002 h 1202190"/>
              <a:gd name="connsiteX42-605" fmla="*/ 1701800 w 2482850"/>
              <a:gd name="connsiteY42-606" fmla="*/ 971552 h 1202190"/>
              <a:gd name="connsiteX43-607" fmla="*/ 1765300 w 2482850"/>
              <a:gd name="connsiteY43-608" fmla="*/ 768352 h 1202190"/>
              <a:gd name="connsiteX44-609" fmla="*/ 1784350 w 2482850"/>
              <a:gd name="connsiteY44-610" fmla="*/ 889002 h 1202190"/>
              <a:gd name="connsiteX45-611" fmla="*/ 1790700 w 2482850"/>
              <a:gd name="connsiteY45-612" fmla="*/ 673102 h 1202190"/>
              <a:gd name="connsiteX46-613" fmla="*/ 1835150 w 2482850"/>
              <a:gd name="connsiteY46-614" fmla="*/ 933452 h 1202190"/>
              <a:gd name="connsiteX47-615" fmla="*/ 1873250 w 2482850"/>
              <a:gd name="connsiteY47-616" fmla="*/ 552452 h 1202190"/>
              <a:gd name="connsiteX48-617" fmla="*/ 1873250 w 2482850"/>
              <a:gd name="connsiteY48-618" fmla="*/ 736602 h 1202190"/>
              <a:gd name="connsiteX49-619" fmla="*/ 1930400 w 2482850"/>
              <a:gd name="connsiteY49-620" fmla="*/ 520702 h 1202190"/>
              <a:gd name="connsiteX50-621" fmla="*/ 1968500 w 2482850"/>
              <a:gd name="connsiteY50-622" fmla="*/ 704852 h 1202190"/>
              <a:gd name="connsiteX51-623" fmla="*/ 1981200 w 2482850"/>
              <a:gd name="connsiteY51-624" fmla="*/ 533402 h 1202190"/>
              <a:gd name="connsiteX52-625" fmla="*/ 2095500 w 2482850"/>
              <a:gd name="connsiteY52-626" fmla="*/ 742952 h 1202190"/>
              <a:gd name="connsiteX53-627" fmla="*/ 2114550 w 2482850"/>
              <a:gd name="connsiteY53-628" fmla="*/ 514352 h 1202190"/>
              <a:gd name="connsiteX54-629" fmla="*/ 2127250 w 2482850"/>
              <a:gd name="connsiteY54-630" fmla="*/ 723902 h 1202190"/>
              <a:gd name="connsiteX55-631" fmla="*/ 2139950 w 2482850"/>
              <a:gd name="connsiteY55-632" fmla="*/ 590552 h 1202190"/>
              <a:gd name="connsiteX56-633" fmla="*/ 2139950 w 2482850"/>
              <a:gd name="connsiteY56-634" fmla="*/ 704852 h 1202190"/>
              <a:gd name="connsiteX57-635" fmla="*/ 2190750 w 2482850"/>
              <a:gd name="connsiteY57-636" fmla="*/ 596902 h 1202190"/>
              <a:gd name="connsiteX58-637" fmla="*/ 2235200 w 2482850"/>
              <a:gd name="connsiteY58-638" fmla="*/ 762002 h 1202190"/>
              <a:gd name="connsiteX59-639" fmla="*/ 2235200 w 2482850"/>
              <a:gd name="connsiteY59-640" fmla="*/ 533402 h 1202190"/>
              <a:gd name="connsiteX60-641" fmla="*/ 2286000 w 2482850"/>
              <a:gd name="connsiteY60-642" fmla="*/ 800102 h 1202190"/>
              <a:gd name="connsiteX61-643" fmla="*/ 2330450 w 2482850"/>
              <a:gd name="connsiteY61-644" fmla="*/ 552452 h 1202190"/>
              <a:gd name="connsiteX62-645" fmla="*/ 2343150 w 2482850"/>
              <a:gd name="connsiteY62-646" fmla="*/ 819152 h 1202190"/>
              <a:gd name="connsiteX63-647" fmla="*/ 2413000 w 2482850"/>
              <a:gd name="connsiteY63-648" fmla="*/ 590552 h 1202190"/>
              <a:gd name="connsiteX64-649" fmla="*/ 2482850 w 2482850"/>
              <a:gd name="connsiteY64-650" fmla="*/ 863602 h 1202190"/>
              <a:gd name="connsiteX0-651" fmla="*/ 0 w 2482850"/>
              <a:gd name="connsiteY0-652" fmla="*/ 838251 h 1583239"/>
              <a:gd name="connsiteX1-653" fmla="*/ 38100 w 2482850"/>
              <a:gd name="connsiteY1-654" fmla="*/ 958901 h 1583239"/>
              <a:gd name="connsiteX2-655" fmla="*/ 82550 w 2482850"/>
              <a:gd name="connsiteY2-656" fmla="*/ 781101 h 1583239"/>
              <a:gd name="connsiteX3-657" fmla="*/ 95250 w 2482850"/>
              <a:gd name="connsiteY3-658" fmla="*/ 997001 h 1583239"/>
              <a:gd name="connsiteX4-659" fmla="*/ 165100 w 2482850"/>
              <a:gd name="connsiteY4-660" fmla="*/ 743001 h 1583239"/>
              <a:gd name="connsiteX5-661" fmla="*/ 165100 w 2482850"/>
              <a:gd name="connsiteY5-662" fmla="*/ 1003351 h 1583239"/>
              <a:gd name="connsiteX6-663" fmla="*/ 234950 w 2482850"/>
              <a:gd name="connsiteY6-664" fmla="*/ 774751 h 1583239"/>
              <a:gd name="connsiteX7-665" fmla="*/ 298450 w 2482850"/>
              <a:gd name="connsiteY7-666" fmla="*/ 946201 h 1583239"/>
              <a:gd name="connsiteX8-667" fmla="*/ 298450 w 2482850"/>
              <a:gd name="connsiteY8-668" fmla="*/ 711251 h 1583239"/>
              <a:gd name="connsiteX9-669" fmla="*/ 330200 w 2482850"/>
              <a:gd name="connsiteY9-670" fmla="*/ 908101 h 1583239"/>
              <a:gd name="connsiteX10-671" fmla="*/ 330200 w 2482850"/>
              <a:gd name="connsiteY10-672" fmla="*/ 717601 h 1583239"/>
              <a:gd name="connsiteX11-673" fmla="*/ 355600 w 2482850"/>
              <a:gd name="connsiteY11-674" fmla="*/ 920801 h 1583239"/>
              <a:gd name="connsiteX12-675" fmla="*/ 374650 w 2482850"/>
              <a:gd name="connsiteY12-676" fmla="*/ 698551 h 1583239"/>
              <a:gd name="connsiteX13-677" fmla="*/ 374650 w 2482850"/>
              <a:gd name="connsiteY13-678" fmla="*/ 901751 h 1583239"/>
              <a:gd name="connsiteX14-679" fmla="*/ 444500 w 2482850"/>
              <a:gd name="connsiteY14-680" fmla="*/ 717601 h 1583239"/>
              <a:gd name="connsiteX15-681" fmla="*/ 444500 w 2482850"/>
              <a:gd name="connsiteY15-682" fmla="*/ 857301 h 1583239"/>
              <a:gd name="connsiteX16-683" fmla="*/ 488950 w 2482850"/>
              <a:gd name="connsiteY16-684" fmla="*/ 723951 h 1583239"/>
              <a:gd name="connsiteX17-685" fmla="*/ 501650 w 2482850"/>
              <a:gd name="connsiteY17-686" fmla="*/ 850951 h 1583239"/>
              <a:gd name="connsiteX18-687" fmla="*/ 501650 w 2482850"/>
              <a:gd name="connsiteY18-688" fmla="*/ 698551 h 1583239"/>
              <a:gd name="connsiteX19-689" fmla="*/ 577850 w 2482850"/>
              <a:gd name="connsiteY19-690" fmla="*/ 1009701 h 1583239"/>
              <a:gd name="connsiteX20-691" fmla="*/ 628650 w 2482850"/>
              <a:gd name="connsiteY20-692" fmla="*/ 533451 h 1583239"/>
              <a:gd name="connsiteX21-693" fmla="*/ 654050 w 2482850"/>
              <a:gd name="connsiteY21-694" fmla="*/ 692201 h 1583239"/>
              <a:gd name="connsiteX22-695" fmla="*/ 723900 w 2482850"/>
              <a:gd name="connsiteY22-696" fmla="*/ 508051 h 1583239"/>
              <a:gd name="connsiteX23-697" fmla="*/ 730250 w 2482850"/>
              <a:gd name="connsiteY23-698" fmla="*/ 641401 h 1583239"/>
              <a:gd name="connsiteX24-699" fmla="*/ 793750 w 2482850"/>
              <a:gd name="connsiteY24-700" fmla="*/ 520751 h 1583239"/>
              <a:gd name="connsiteX25-701" fmla="*/ 793750 w 2482850"/>
              <a:gd name="connsiteY25-702" fmla="*/ 647751 h 1583239"/>
              <a:gd name="connsiteX26-703" fmla="*/ 857250 w 2482850"/>
              <a:gd name="connsiteY26-704" fmla="*/ 431851 h 1583239"/>
              <a:gd name="connsiteX27-705" fmla="*/ 863600 w 2482850"/>
              <a:gd name="connsiteY27-706" fmla="*/ 654101 h 1583239"/>
              <a:gd name="connsiteX28-707" fmla="*/ 933450 w 2482850"/>
              <a:gd name="connsiteY28-708" fmla="*/ 51 h 1583239"/>
              <a:gd name="connsiteX29-709" fmla="*/ 990600 w 2482850"/>
              <a:gd name="connsiteY29-710" fmla="*/ 692201 h 1583239"/>
              <a:gd name="connsiteX30-711" fmla="*/ 1041400 w 2482850"/>
              <a:gd name="connsiteY30-712" fmla="*/ 381051 h 1583239"/>
              <a:gd name="connsiteX31-713" fmla="*/ 1066800 w 2482850"/>
              <a:gd name="connsiteY31-714" fmla="*/ 685851 h 1583239"/>
              <a:gd name="connsiteX32-715" fmla="*/ 1073150 w 2482850"/>
              <a:gd name="connsiteY32-716" fmla="*/ 412801 h 1583239"/>
              <a:gd name="connsiteX33-717" fmla="*/ 1092200 w 2482850"/>
              <a:gd name="connsiteY33-718" fmla="*/ 596951 h 1583239"/>
              <a:gd name="connsiteX34-719" fmla="*/ 1200150 w 2482850"/>
              <a:gd name="connsiteY34-720" fmla="*/ 1181151 h 1583239"/>
              <a:gd name="connsiteX35-721" fmla="*/ 1231900 w 2482850"/>
              <a:gd name="connsiteY35-722" fmla="*/ 1066851 h 1583239"/>
              <a:gd name="connsiteX36-723" fmla="*/ 1301750 w 2482850"/>
              <a:gd name="connsiteY36-724" fmla="*/ 1289101 h 1583239"/>
              <a:gd name="connsiteX37-725" fmla="*/ 1314450 w 2482850"/>
              <a:gd name="connsiteY37-726" fmla="*/ 1117651 h 1583239"/>
              <a:gd name="connsiteX38-727" fmla="*/ 1327150 w 2482850"/>
              <a:gd name="connsiteY38-728" fmla="*/ 1378001 h 1583239"/>
              <a:gd name="connsiteX39-729" fmla="*/ 1371600 w 2482850"/>
              <a:gd name="connsiteY39-730" fmla="*/ 1092251 h 1583239"/>
              <a:gd name="connsiteX40-731" fmla="*/ 1606550 w 2482850"/>
              <a:gd name="connsiteY40-732" fmla="*/ 1581201 h 1583239"/>
              <a:gd name="connsiteX41-733" fmla="*/ 1644650 w 2482850"/>
              <a:gd name="connsiteY41-734" fmla="*/ 1270051 h 1583239"/>
              <a:gd name="connsiteX42-735" fmla="*/ 1701800 w 2482850"/>
              <a:gd name="connsiteY42-736" fmla="*/ 1352601 h 1583239"/>
              <a:gd name="connsiteX43-737" fmla="*/ 1765300 w 2482850"/>
              <a:gd name="connsiteY43-738" fmla="*/ 1149401 h 1583239"/>
              <a:gd name="connsiteX44-739" fmla="*/ 1784350 w 2482850"/>
              <a:gd name="connsiteY44-740" fmla="*/ 1270051 h 1583239"/>
              <a:gd name="connsiteX45-741" fmla="*/ 1790700 w 2482850"/>
              <a:gd name="connsiteY45-742" fmla="*/ 1054151 h 1583239"/>
              <a:gd name="connsiteX46-743" fmla="*/ 1835150 w 2482850"/>
              <a:gd name="connsiteY46-744" fmla="*/ 1314501 h 1583239"/>
              <a:gd name="connsiteX47-745" fmla="*/ 1873250 w 2482850"/>
              <a:gd name="connsiteY47-746" fmla="*/ 933501 h 1583239"/>
              <a:gd name="connsiteX48-747" fmla="*/ 1873250 w 2482850"/>
              <a:gd name="connsiteY48-748" fmla="*/ 1117651 h 1583239"/>
              <a:gd name="connsiteX49-749" fmla="*/ 1930400 w 2482850"/>
              <a:gd name="connsiteY49-750" fmla="*/ 901751 h 1583239"/>
              <a:gd name="connsiteX50-751" fmla="*/ 1968500 w 2482850"/>
              <a:gd name="connsiteY50-752" fmla="*/ 1085901 h 1583239"/>
              <a:gd name="connsiteX51-753" fmla="*/ 1981200 w 2482850"/>
              <a:gd name="connsiteY51-754" fmla="*/ 914451 h 1583239"/>
              <a:gd name="connsiteX52-755" fmla="*/ 2095500 w 2482850"/>
              <a:gd name="connsiteY52-756" fmla="*/ 1124001 h 1583239"/>
              <a:gd name="connsiteX53-757" fmla="*/ 2114550 w 2482850"/>
              <a:gd name="connsiteY53-758" fmla="*/ 895401 h 1583239"/>
              <a:gd name="connsiteX54-759" fmla="*/ 2127250 w 2482850"/>
              <a:gd name="connsiteY54-760" fmla="*/ 1104951 h 1583239"/>
              <a:gd name="connsiteX55-761" fmla="*/ 2139950 w 2482850"/>
              <a:gd name="connsiteY55-762" fmla="*/ 971601 h 1583239"/>
              <a:gd name="connsiteX56-763" fmla="*/ 2139950 w 2482850"/>
              <a:gd name="connsiteY56-764" fmla="*/ 1085901 h 1583239"/>
              <a:gd name="connsiteX57-765" fmla="*/ 2190750 w 2482850"/>
              <a:gd name="connsiteY57-766" fmla="*/ 977951 h 1583239"/>
              <a:gd name="connsiteX58-767" fmla="*/ 2235200 w 2482850"/>
              <a:gd name="connsiteY58-768" fmla="*/ 1143051 h 1583239"/>
              <a:gd name="connsiteX59-769" fmla="*/ 2235200 w 2482850"/>
              <a:gd name="connsiteY59-770" fmla="*/ 914451 h 1583239"/>
              <a:gd name="connsiteX60-771" fmla="*/ 2286000 w 2482850"/>
              <a:gd name="connsiteY60-772" fmla="*/ 1181151 h 1583239"/>
              <a:gd name="connsiteX61-773" fmla="*/ 2330450 w 2482850"/>
              <a:gd name="connsiteY61-774" fmla="*/ 933501 h 1583239"/>
              <a:gd name="connsiteX62-775" fmla="*/ 2343150 w 2482850"/>
              <a:gd name="connsiteY62-776" fmla="*/ 1200201 h 1583239"/>
              <a:gd name="connsiteX63-777" fmla="*/ 2413000 w 2482850"/>
              <a:gd name="connsiteY63-778" fmla="*/ 971601 h 1583239"/>
              <a:gd name="connsiteX64-779" fmla="*/ 2482850 w 2482850"/>
              <a:gd name="connsiteY64-780" fmla="*/ 1244651 h 1583239"/>
              <a:gd name="connsiteX0-781" fmla="*/ 0 w 2482850"/>
              <a:gd name="connsiteY0-782" fmla="*/ 838251 h 1587616"/>
              <a:gd name="connsiteX1-783" fmla="*/ 38100 w 2482850"/>
              <a:gd name="connsiteY1-784" fmla="*/ 958901 h 1587616"/>
              <a:gd name="connsiteX2-785" fmla="*/ 82550 w 2482850"/>
              <a:gd name="connsiteY2-786" fmla="*/ 781101 h 1587616"/>
              <a:gd name="connsiteX3-787" fmla="*/ 95250 w 2482850"/>
              <a:gd name="connsiteY3-788" fmla="*/ 997001 h 1587616"/>
              <a:gd name="connsiteX4-789" fmla="*/ 165100 w 2482850"/>
              <a:gd name="connsiteY4-790" fmla="*/ 743001 h 1587616"/>
              <a:gd name="connsiteX5-791" fmla="*/ 165100 w 2482850"/>
              <a:gd name="connsiteY5-792" fmla="*/ 1003351 h 1587616"/>
              <a:gd name="connsiteX6-793" fmla="*/ 234950 w 2482850"/>
              <a:gd name="connsiteY6-794" fmla="*/ 774751 h 1587616"/>
              <a:gd name="connsiteX7-795" fmla="*/ 298450 w 2482850"/>
              <a:gd name="connsiteY7-796" fmla="*/ 946201 h 1587616"/>
              <a:gd name="connsiteX8-797" fmla="*/ 298450 w 2482850"/>
              <a:gd name="connsiteY8-798" fmla="*/ 711251 h 1587616"/>
              <a:gd name="connsiteX9-799" fmla="*/ 330200 w 2482850"/>
              <a:gd name="connsiteY9-800" fmla="*/ 908101 h 1587616"/>
              <a:gd name="connsiteX10-801" fmla="*/ 330200 w 2482850"/>
              <a:gd name="connsiteY10-802" fmla="*/ 717601 h 1587616"/>
              <a:gd name="connsiteX11-803" fmla="*/ 355600 w 2482850"/>
              <a:gd name="connsiteY11-804" fmla="*/ 920801 h 1587616"/>
              <a:gd name="connsiteX12-805" fmla="*/ 374650 w 2482850"/>
              <a:gd name="connsiteY12-806" fmla="*/ 698551 h 1587616"/>
              <a:gd name="connsiteX13-807" fmla="*/ 374650 w 2482850"/>
              <a:gd name="connsiteY13-808" fmla="*/ 901751 h 1587616"/>
              <a:gd name="connsiteX14-809" fmla="*/ 444500 w 2482850"/>
              <a:gd name="connsiteY14-810" fmla="*/ 717601 h 1587616"/>
              <a:gd name="connsiteX15-811" fmla="*/ 444500 w 2482850"/>
              <a:gd name="connsiteY15-812" fmla="*/ 857301 h 1587616"/>
              <a:gd name="connsiteX16-813" fmla="*/ 488950 w 2482850"/>
              <a:gd name="connsiteY16-814" fmla="*/ 723951 h 1587616"/>
              <a:gd name="connsiteX17-815" fmla="*/ 501650 w 2482850"/>
              <a:gd name="connsiteY17-816" fmla="*/ 850951 h 1587616"/>
              <a:gd name="connsiteX18-817" fmla="*/ 501650 w 2482850"/>
              <a:gd name="connsiteY18-818" fmla="*/ 698551 h 1587616"/>
              <a:gd name="connsiteX19-819" fmla="*/ 577850 w 2482850"/>
              <a:gd name="connsiteY19-820" fmla="*/ 1009701 h 1587616"/>
              <a:gd name="connsiteX20-821" fmla="*/ 628650 w 2482850"/>
              <a:gd name="connsiteY20-822" fmla="*/ 533451 h 1587616"/>
              <a:gd name="connsiteX21-823" fmla="*/ 654050 w 2482850"/>
              <a:gd name="connsiteY21-824" fmla="*/ 692201 h 1587616"/>
              <a:gd name="connsiteX22-825" fmla="*/ 723900 w 2482850"/>
              <a:gd name="connsiteY22-826" fmla="*/ 508051 h 1587616"/>
              <a:gd name="connsiteX23-827" fmla="*/ 730250 w 2482850"/>
              <a:gd name="connsiteY23-828" fmla="*/ 641401 h 1587616"/>
              <a:gd name="connsiteX24-829" fmla="*/ 793750 w 2482850"/>
              <a:gd name="connsiteY24-830" fmla="*/ 520751 h 1587616"/>
              <a:gd name="connsiteX25-831" fmla="*/ 793750 w 2482850"/>
              <a:gd name="connsiteY25-832" fmla="*/ 647751 h 1587616"/>
              <a:gd name="connsiteX26-833" fmla="*/ 857250 w 2482850"/>
              <a:gd name="connsiteY26-834" fmla="*/ 431851 h 1587616"/>
              <a:gd name="connsiteX27-835" fmla="*/ 863600 w 2482850"/>
              <a:gd name="connsiteY27-836" fmla="*/ 654101 h 1587616"/>
              <a:gd name="connsiteX28-837" fmla="*/ 933450 w 2482850"/>
              <a:gd name="connsiteY28-838" fmla="*/ 51 h 1587616"/>
              <a:gd name="connsiteX29-839" fmla="*/ 990600 w 2482850"/>
              <a:gd name="connsiteY29-840" fmla="*/ 692201 h 1587616"/>
              <a:gd name="connsiteX30-841" fmla="*/ 1041400 w 2482850"/>
              <a:gd name="connsiteY30-842" fmla="*/ 381051 h 1587616"/>
              <a:gd name="connsiteX31-843" fmla="*/ 1066800 w 2482850"/>
              <a:gd name="connsiteY31-844" fmla="*/ 685851 h 1587616"/>
              <a:gd name="connsiteX32-845" fmla="*/ 1073150 w 2482850"/>
              <a:gd name="connsiteY32-846" fmla="*/ 412801 h 1587616"/>
              <a:gd name="connsiteX33-847" fmla="*/ 1092200 w 2482850"/>
              <a:gd name="connsiteY33-848" fmla="*/ 596951 h 1587616"/>
              <a:gd name="connsiteX34-849" fmla="*/ 1200150 w 2482850"/>
              <a:gd name="connsiteY34-850" fmla="*/ 1181151 h 1587616"/>
              <a:gd name="connsiteX35-851" fmla="*/ 1231900 w 2482850"/>
              <a:gd name="connsiteY35-852" fmla="*/ 1066851 h 1587616"/>
              <a:gd name="connsiteX36-853" fmla="*/ 1301750 w 2482850"/>
              <a:gd name="connsiteY36-854" fmla="*/ 1289101 h 1587616"/>
              <a:gd name="connsiteX37-855" fmla="*/ 1314450 w 2482850"/>
              <a:gd name="connsiteY37-856" fmla="*/ 1117651 h 1587616"/>
              <a:gd name="connsiteX38-857" fmla="*/ 1327150 w 2482850"/>
              <a:gd name="connsiteY38-858" fmla="*/ 1378001 h 1587616"/>
              <a:gd name="connsiteX39-859" fmla="*/ 1441450 w 2482850"/>
              <a:gd name="connsiteY39-860" fmla="*/ 933501 h 1587616"/>
              <a:gd name="connsiteX40-861" fmla="*/ 1606550 w 2482850"/>
              <a:gd name="connsiteY40-862" fmla="*/ 1581201 h 1587616"/>
              <a:gd name="connsiteX41-863" fmla="*/ 1644650 w 2482850"/>
              <a:gd name="connsiteY41-864" fmla="*/ 1270051 h 1587616"/>
              <a:gd name="connsiteX42-865" fmla="*/ 1701800 w 2482850"/>
              <a:gd name="connsiteY42-866" fmla="*/ 1352601 h 1587616"/>
              <a:gd name="connsiteX43-867" fmla="*/ 1765300 w 2482850"/>
              <a:gd name="connsiteY43-868" fmla="*/ 1149401 h 1587616"/>
              <a:gd name="connsiteX44-869" fmla="*/ 1784350 w 2482850"/>
              <a:gd name="connsiteY44-870" fmla="*/ 1270051 h 1587616"/>
              <a:gd name="connsiteX45-871" fmla="*/ 1790700 w 2482850"/>
              <a:gd name="connsiteY45-872" fmla="*/ 1054151 h 1587616"/>
              <a:gd name="connsiteX46-873" fmla="*/ 1835150 w 2482850"/>
              <a:gd name="connsiteY46-874" fmla="*/ 1314501 h 1587616"/>
              <a:gd name="connsiteX47-875" fmla="*/ 1873250 w 2482850"/>
              <a:gd name="connsiteY47-876" fmla="*/ 933501 h 1587616"/>
              <a:gd name="connsiteX48-877" fmla="*/ 1873250 w 2482850"/>
              <a:gd name="connsiteY48-878" fmla="*/ 1117651 h 1587616"/>
              <a:gd name="connsiteX49-879" fmla="*/ 1930400 w 2482850"/>
              <a:gd name="connsiteY49-880" fmla="*/ 901751 h 1587616"/>
              <a:gd name="connsiteX50-881" fmla="*/ 1968500 w 2482850"/>
              <a:gd name="connsiteY50-882" fmla="*/ 1085901 h 1587616"/>
              <a:gd name="connsiteX51-883" fmla="*/ 1981200 w 2482850"/>
              <a:gd name="connsiteY51-884" fmla="*/ 914451 h 1587616"/>
              <a:gd name="connsiteX52-885" fmla="*/ 2095500 w 2482850"/>
              <a:gd name="connsiteY52-886" fmla="*/ 1124001 h 1587616"/>
              <a:gd name="connsiteX53-887" fmla="*/ 2114550 w 2482850"/>
              <a:gd name="connsiteY53-888" fmla="*/ 895401 h 1587616"/>
              <a:gd name="connsiteX54-889" fmla="*/ 2127250 w 2482850"/>
              <a:gd name="connsiteY54-890" fmla="*/ 1104951 h 1587616"/>
              <a:gd name="connsiteX55-891" fmla="*/ 2139950 w 2482850"/>
              <a:gd name="connsiteY55-892" fmla="*/ 971601 h 1587616"/>
              <a:gd name="connsiteX56-893" fmla="*/ 2139950 w 2482850"/>
              <a:gd name="connsiteY56-894" fmla="*/ 1085901 h 1587616"/>
              <a:gd name="connsiteX57-895" fmla="*/ 2190750 w 2482850"/>
              <a:gd name="connsiteY57-896" fmla="*/ 977951 h 1587616"/>
              <a:gd name="connsiteX58-897" fmla="*/ 2235200 w 2482850"/>
              <a:gd name="connsiteY58-898" fmla="*/ 1143051 h 1587616"/>
              <a:gd name="connsiteX59-899" fmla="*/ 2235200 w 2482850"/>
              <a:gd name="connsiteY59-900" fmla="*/ 914451 h 1587616"/>
              <a:gd name="connsiteX60-901" fmla="*/ 2286000 w 2482850"/>
              <a:gd name="connsiteY60-902" fmla="*/ 1181151 h 1587616"/>
              <a:gd name="connsiteX61-903" fmla="*/ 2330450 w 2482850"/>
              <a:gd name="connsiteY61-904" fmla="*/ 933501 h 1587616"/>
              <a:gd name="connsiteX62-905" fmla="*/ 2343150 w 2482850"/>
              <a:gd name="connsiteY62-906" fmla="*/ 1200201 h 1587616"/>
              <a:gd name="connsiteX63-907" fmla="*/ 2413000 w 2482850"/>
              <a:gd name="connsiteY63-908" fmla="*/ 971601 h 1587616"/>
              <a:gd name="connsiteX64-909" fmla="*/ 2482850 w 2482850"/>
              <a:gd name="connsiteY64-910" fmla="*/ 1244651 h 1587616"/>
              <a:gd name="connsiteX0-911" fmla="*/ 0 w 2482850"/>
              <a:gd name="connsiteY0-912" fmla="*/ 838251 h 1587616"/>
              <a:gd name="connsiteX1-913" fmla="*/ 38100 w 2482850"/>
              <a:gd name="connsiteY1-914" fmla="*/ 958901 h 1587616"/>
              <a:gd name="connsiteX2-915" fmla="*/ 82550 w 2482850"/>
              <a:gd name="connsiteY2-916" fmla="*/ 781101 h 1587616"/>
              <a:gd name="connsiteX3-917" fmla="*/ 95250 w 2482850"/>
              <a:gd name="connsiteY3-918" fmla="*/ 997001 h 1587616"/>
              <a:gd name="connsiteX4-919" fmla="*/ 165100 w 2482850"/>
              <a:gd name="connsiteY4-920" fmla="*/ 743001 h 1587616"/>
              <a:gd name="connsiteX5-921" fmla="*/ 165100 w 2482850"/>
              <a:gd name="connsiteY5-922" fmla="*/ 1003351 h 1587616"/>
              <a:gd name="connsiteX6-923" fmla="*/ 234950 w 2482850"/>
              <a:gd name="connsiteY6-924" fmla="*/ 774751 h 1587616"/>
              <a:gd name="connsiteX7-925" fmla="*/ 298450 w 2482850"/>
              <a:gd name="connsiteY7-926" fmla="*/ 946201 h 1587616"/>
              <a:gd name="connsiteX8-927" fmla="*/ 298450 w 2482850"/>
              <a:gd name="connsiteY8-928" fmla="*/ 711251 h 1587616"/>
              <a:gd name="connsiteX9-929" fmla="*/ 330200 w 2482850"/>
              <a:gd name="connsiteY9-930" fmla="*/ 908101 h 1587616"/>
              <a:gd name="connsiteX10-931" fmla="*/ 330200 w 2482850"/>
              <a:gd name="connsiteY10-932" fmla="*/ 717601 h 1587616"/>
              <a:gd name="connsiteX11-933" fmla="*/ 355600 w 2482850"/>
              <a:gd name="connsiteY11-934" fmla="*/ 920801 h 1587616"/>
              <a:gd name="connsiteX12-935" fmla="*/ 374650 w 2482850"/>
              <a:gd name="connsiteY12-936" fmla="*/ 698551 h 1587616"/>
              <a:gd name="connsiteX13-937" fmla="*/ 374650 w 2482850"/>
              <a:gd name="connsiteY13-938" fmla="*/ 901751 h 1587616"/>
              <a:gd name="connsiteX14-939" fmla="*/ 444500 w 2482850"/>
              <a:gd name="connsiteY14-940" fmla="*/ 717601 h 1587616"/>
              <a:gd name="connsiteX15-941" fmla="*/ 444500 w 2482850"/>
              <a:gd name="connsiteY15-942" fmla="*/ 857301 h 1587616"/>
              <a:gd name="connsiteX16-943" fmla="*/ 488950 w 2482850"/>
              <a:gd name="connsiteY16-944" fmla="*/ 723951 h 1587616"/>
              <a:gd name="connsiteX17-945" fmla="*/ 501650 w 2482850"/>
              <a:gd name="connsiteY17-946" fmla="*/ 850951 h 1587616"/>
              <a:gd name="connsiteX18-947" fmla="*/ 501650 w 2482850"/>
              <a:gd name="connsiteY18-948" fmla="*/ 698551 h 1587616"/>
              <a:gd name="connsiteX19-949" fmla="*/ 577850 w 2482850"/>
              <a:gd name="connsiteY19-950" fmla="*/ 1009701 h 1587616"/>
              <a:gd name="connsiteX20-951" fmla="*/ 628650 w 2482850"/>
              <a:gd name="connsiteY20-952" fmla="*/ 533451 h 1587616"/>
              <a:gd name="connsiteX21-953" fmla="*/ 654050 w 2482850"/>
              <a:gd name="connsiteY21-954" fmla="*/ 692201 h 1587616"/>
              <a:gd name="connsiteX22-955" fmla="*/ 723900 w 2482850"/>
              <a:gd name="connsiteY22-956" fmla="*/ 508051 h 1587616"/>
              <a:gd name="connsiteX23-957" fmla="*/ 730250 w 2482850"/>
              <a:gd name="connsiteY23-958" fmla="*/ 641401 h 1587616"/>
              <a:gd name="connsiteX24-959" fmla="*/ 793750 w 2482850"/>
              <a:gd name="connsiteY24-960" fmla="*/ 520751 h 1587616"/>
              <a:gd name="connsiteX25-961" fmla="*/ 793750 w 2482850"/>
              <a:gd name="connsiteY25-962" fmla="*/ 647751 h 1587616"/>
              <a:gd name="connsiteX26-963" fmla="*/ 857250 w 2482850"/>
              <a:gd name="connsiteY26-964" fmla="*/ 431851 h 1587616"/>
              <a:gd name="connsiteX27-965" fmla="*/ 863600 w 2482850"/>
              <a:gd name="connsiteY27-966" fmla="*/ 654101 h 1587616"/>
              <a:gd name="connsiteX28-967" fmla="*/ 933450 w 2482850"/>
              <a:gd name="connsiteY28-968" fmla="*/ 51 h 1587616"/>
              <a:gd name="connsiteX29-969" fmla="*/ 990600 w 2482850"/>
              <a:gd name="connsiteY29-970" fmla="*/ 692201 h 1587616"/>
              <a:gd name="connsiteX30-971" fmla="*/ 1041400 w 2482850"/>
              <a:gd name="connsiteY30-972" fmla="*/ 381051 h 1587616"/>
              <a:gd name="connsiteX31-973" fmla="*/ 1066800 w 2482850"/>
              <a:gd name="connsiteY31-974" fmla="*/ 685851 h 1587616"/>
              <a:gd name="connsiteX32-975" fmla="*/ 1073150 w 2482850"/>
              <a:gd name="connsiteY32-976" fmla="*/ 412801 h 1587616"/>
              <a:gd name="connsiteX33-977" fmla="*/ 1092200 w 2482850"/>
              <a:gd name="connsiteY33-978" fmla="*/ 596951 h 1587616"/>
              <a:gd name="connsiteX34-979" fmla="*/ 1200150 w 2482850"/>
              <a:gd name="connsiteY34-980" fmla="*/ 1181151 h 1587616"/>
              <a:gd name="connsiteX35-981" fmla="*/ 1231900 w 2482850"/>
              <a:gd name="connsiteY35-982" fmla="*/ 1066851 h 1587616"/>
              <a:gd name="connsiteX36-983" fmla="*/ 1270000 w 2482850"/>
              <a:gd name="connsiteY36-984" fmla="*/ 1295451 h 1587616"/>
              <a:gd name="connsiteX37-985" fmla="*/ 1314450 w 2482850"/>
              <a:gd name="connsiteY37-986" fmla="*/ 1117651 h 1587616"/>
              <a:gd name="connsiteX38-987" fmla="*/ 1327150 w 2482850"/>
              <a:gd name="connsiteY38-988" fmla="*/ 1378001 h 1587616"/>
              <a:gd name="connsiteX39-989" fmla="*/ 1441450 w 2482850"/>
              <a:gd name="connsiteY39-990" fmla="*/ 933501 h 1587616"/>
              <a:gd name="connsiteX40-991" fmla="*/ 1606550 w 2482850"/>
              <a:gd name="connsiteY40-992" fmla="*/ 1581201 h 1587616"/>
              <a:gd name="connsiteX41-993" fmla="*/ 1644650 w 2482850"/>
              <a:gd name="connsiteY41-994" fmla="*/ 1270051 h 1587616"/>
              <a:gd name="connsiteX42-995" fmla="*/ 1701800 w 2482850"/>
              <a:gd name="connsiteY42-996" fmla="*/ 1352601 h 1587616"/>
              <a:gd name="connsiteX43-997" fmla="*/ 1765300 w 2482850"/>
              <a:gd name="connsiteY43-998" fmla="*/ 1149401 h 1587616"/>
              <a:gd name="connsiteX44-999" fmla="*/ 1784350 w 2482850"/>
              <a:gd name="connsiteY44-1000" fmla="*/ 1270051 h 1587616"/>
              <a:gd name="connsiteX45-1001" fmla="*/ 1790700 w 2482850"/>
              <a:gd name="connsiteY45-1002" fmla="*/ 1054151 h 1587616"/>
              <a:gd name="connsiteX46-1003" fmla="*/ 1835150 w 2482850"/>
              <a:gd name="connsiteY46-1004" fmla="*/ 1314501 h 1587616"/>
              <a:gd name="connsiteX47-1005" fmla="*/ 1873250 w 2482850"/>
              <a:gd name="connsiteY47-1006" fmla="*/ 933501 h 1587616"/>
              <a:gd name="connsiteX48-1007" fmla="*/ 1873250 w 2482850"/>
              <a:gd name="connsiteY48-1008" fmla="*/ 1117651 h 1587616"/>
              <a:gd name="connsiteX49-1009" fmla="*/ 1930400 w 2482850"/>
              <a:gd name="connsiteY49-1010" fmla="*/ 901751 h 1587616"/>
              <a:gd name="connsiteX50-1011" fmla="*/ 1968500 w 2482850"/>
              <a:gd name="connsiteY50-1012" fmla="*/ 1085901 h 1587616"/>
              <a:gd name="connsiteX51-1013" fmla="*/ 1981200 w 2482850"/>
              <a:gd name="connsiteY51-1014" fmla="*/ 914451 h 1587616"/>
              <a:gd name="connsiteX52-1015" fmla="*/ 2095500 w 2482850"/>
              <a:gd name="connsiteY52-1016" fmla="*/ 1124001 h 1587616"/>
              <a:gd name="connsiteX53-1017" fmla="*/ 2114550 w 2482850"/>
              <a:gd name="connsiteY53-1018" fmla="*/ 895401 h 1587616"/>
              <a:gd name="connsiteX54-1019" fmla="*/ 2127250 w 2482850"/>
              <a:gd name="connsiteY54-1020" fmla="*/ 1104951 h 1587616"/>
              <a:gd name="connsiteX55-1021" fmla="*/ 2139950 w 2482850"/>
              <a:gd name="connsiteY55-1022" fmla="*/ 971601 h 1587616"/>
              <a:gd name="connsiteX56-1023" fmla="*/ 2139950 w 2482850"/>
              <a:gd name="connsiteY56-1024" fmla="*/ 1085901 h 1587616"/>
              <a:gd name="connsiteX57-1025" fmla="*/ 2190750 w 2482850"/>
              <a:gd name="connsiteY57-1026" fmla="*/ 977951 h 1587616"/>
              <a:gd name="connsiteX58-1027" fmla="*/ 2235200 w 2482850"/>
              <a:gd name="connsiteY58-1028" fmla="*/ 1143051 h 1587616"/>
              <a:gd name="connsiteX59-1029" fmla="*/ 2235200 w 2482850"/>
              <a:gd name="connsiteY59-1030" fmla="*/ 914451 h 1587616"/>
              <a:gd name="connsiteX60-1031" fmla="*/ 2286000 w 2482850"/>
              <a:gd name="connsiteY60-1032" fmla="*/ 1181151 h 1587616"/>
              <a:gd name="connsiteX61-1033" fmla="*/ 2330450 w 2482850"/>
              <a:gd name="connsiteY61-1034" fmla="*/ 933501 h 1587616"/>
              <a:gd name="connsiteX62-1035" fmla="*/ 2343150 w 2482850"/>
              <a:gd name="connsiteY62-1036" fmla="*/ 1200201 h 1587616"/>
              <a:gd name="connsiteX63-1037" fmla="*/ 2413000 w 2482850"/>
              <a:gd name="connsiteY63-1038" fmla="*/ 971601 h 1587616"/>
              <a:gd name="connsiteX64-1039" fmla="*/ 2482850 w 2482850"/>
              <a:gd name="connsiteY64-1040" fmla="*/ 1244651 h 1587616"/>
              <a:gd name="connsiteX0-1041" fmla="*/ 0 w 2482850"/>
              <a:gd name="connsiteY0-1042" fmla="*/ 838251 h 1568856"/>
              <a:gd name="connsiteX1-1043" fmla="*/ 38100 w 2482850"/>
              <a:gd name="connsiteY1-1044" fmla="*/ 958901 h 1568856"/>
              <a:gd name="connsiteX2-1045" fmla="*/ 82550 w 2482850"/>
              <a:gd name="connsiteY2-1046" fmla="*/ 781101 h 1568856"/>
              <a:gd name="connsiteX3-1047" fmla="*/ 95250 w 2482850"/>
              <a:gd name="connsiteY3-1048" fmla="*/ 997001 h 1568856"/>
              <a:gd name="connsiteX4-1049" fmla="*/ 165100 w 2482850"/>
              <a:gd name="connsiteY4-1050" fmla="*/ 743001 h 1568856"/>
              <a:gd name="connsiteX5-1051" fmla="*/ 165100 w 2482850"/>
              <a:gd name="connsiteY5-1052" fmla="*/ 1003351 h 1568856"/>
              <a:gd name="connsiteX6-1053" fmla="*/ 234950 w 2482850"/>
              <a:gd name="connsiteY6-1054" fmla="*/ 774751 h 1568856"/>
              <a:gd name="connsiteX7-1055" fmla="*/ 298450 w 2482850"/>
              <a:gd name="connsiteY7-1056" fmla="*/ 946201 h 1568856"/>
              <a:gd name="connsiteX8-1057" fmla="*/ 298450 w 2482850"/>
              <a:gd name="connsiteY8-1058" fmla="*/ 711251 h 1568856"/>
              <a:gd name="connsiteX9-1059" fmla="*/ 330200 w 2482850"/>
              <a:gd name="connsiteY9-1060" fmla="*/ 908101 h 1568856"/>
              <a:gd name="connsiteX10-1061" fmla="*/ 330200 w 2482850"/>
              <a:gd name="connsiteY10-1062" fmla="*/ 717601 h 1568856"/>
              <a:gd name="connsiteX11-1063" fmla="*/ 355600 w 2482850"/>
              <a:gd name="connsiteY11-1064" fmla="*/ 920801 h 1568856"/>
              <a:gd name="connsiteX12-1065" fmla="*/ 374650 w 2482850"/>
              <a:gd name="connsiteY12-1066" fmla="*/ 698551 h 1568856"/>
              <a:gd name="connsiteX13-1067" fmla="*/ 374650 w 2482850"/>
              <a:gd name="connsiteY13-1068" fmla="*/ 901751 h 1568856"/>
              <a:gd name="connsiteX14-1069" fmla="*/ 444500 w 2482850"/>
              <a:gd name="connsiteY14-1070" fmla="*/ 717601 h 1568856"/>
              <a:gd name="connsiteX15-1071" fmla="*/ 444500 w 2482850"/>
              <a:gd name="connsiteY15-1072" fmla="*/ 857301 h 1568856"/>
              <a:gd name="connsiteX16-1073" fmla="*/ 488950 w 2482850"/>
              <a:gd name="connsiteY16-1074" fmla="*/ 723951 h 1568856"/>
              <a:gd name="connsiteX17-1075" fmla="*/ 501650 w 2482850"/>
              <a:gd name="connsiteY17-1076" fmla="*/ 850951 h 1568856"/>
              <a:gd name="connsiteX18-1077" fmla="*/ 501650 w 2482850"/>
              <a:gd name="connsiteY18-1078" fmla="*/ 698551 h 1568856"/>
              <a:gd name="connsiteX19-1079" fmla="*/ 577850 w 2482850"/>
              <a:gd name="connsiteY19-1080" fmla="*/ 1009701 h 1568856"/>
              <a:gd name="connsiteX20-1081" fmla="*/ 628650 w 2482850"/>
              <a:gd name="connsiteY20-1082" fmla="*/ 533451 h 1568856"/>
              <a:gd name="connsiteX21-1083" fmla="*/ 654050 w 2482850"/>
              <a:gd name="connsiteY21-1084" fmla="*/ 692201 h 1568856"/>
              <a:gd name="connsiteX22-1085" fmla="*/ 723900 w 2482850"/>
              <a:gd name="connsiteY22-1086" fmla="*/ 508051 h 1568856"/>
              <a:gd name="connsiteX23-1087" fmla="*/ 730250 w 2482850"/>
              <a:gd name="connsiteY23-1088" fmla="*/ 641401 h 1568856"/>
              <a:gd name="connsiteX24-1089" fmla="*/ 793750 w 2482850"/>
              <a:gd name="connsiteY24-1090" fmla="*/ 520751 h 1568856"/>
              <a:gd name="connsiteX25-1091" fmla="*/ 793750 w 2482850"/>
              <a:gd name="connsiteY25-1092" fmla="*/ 647751 h 1568856"/>
              <a:gd name="connsiteX26-1093" fmla="*/ 857250 w 2482850"/>
              <a:gd name="connsiteY26-1094" fmla="*/ 431851 h 1568856"/>
              <a:gd name="connsiteX27-1095" fmla="*/ 863600 w 2482850"/>
              <a:gd name="connsiteY27-1096" fmla="*/ 654101 h 1568856"/>
              <a:gd name="connsiteX28-1097" fmla="*/ 933450 w 2482850"/>
              <a:gd name="connsiteY28-1098" fmla="*/ 51 h 1568856"/>
              <a:gd name="connsiteX29-1099" fmla="*/ 990600 w 2482850"/>
              <a:gd name="connsiteY29-1100" fmla="*/ 692201 h 1568856"/>
              <a:gd name="connsiteX30-1101" fmla="*/ 1041400 w 2482850"/>
              <a:gd name="connsiteY30-1102" fmla="*/ 381051 h 1568856"/>
              <a:gd name="connsiteX31-1103" fmla="*/ 1066800 w 2482850"/>
              <a:gd name="connsiteY31-1104" fmla="*/ 685851 h 1568856"/>
              <a:gd name="connsiteX32-1105" fmla="*/ 1073150 w 2482850"/>
              <a:gd name="connsiteY32-1106" fmla="*/ 412801 h 1568856"/>
              <a:gd name="connsiteX33-1107" fmla="*/ 1092200 w 2482850"/>
              <a:gd name="connsiteY33-1108" fmla="*/ 596951 h 1568856"/>
              <a:gd name="connsiteX34-1109" fmla="*/ 1200150 w 2482850"/>
              <a:gd name="connsiteY34-1110" fmla="*/ 1181151 h 1568856"/>
              <a:gd name="connsiteX35-1111" fmla="*/ 1231900 w 2482850"/>
              <a:gd name="connsiteY35-1112" fmla="*/ 1066851 h 1568856"/>
              <a:gd name="connsiteX36-1113" fmla="*/ 1270000 w 2482850"/>
              <a:gd name="connsiteY36-1114" fmla="*/ 1295451 h 1568856"/>
              <a:gd name="connsiteX37-1115" fmla="*/ 1314450 w 2482850"/>
              <a:gd name="connsiteY37-1116" fmla="*/ 1117651 h 1568856"/>
              <a:gd name="connsiteX38-1117" fmla="*/ 1327150 w 2482850"/>
              <a:gd name="connsiteY38-1118" fmla="*/ 1378001 h 1568856"/>
              <a:gd name="connsiteX39-1119" fmla="*/ 1441450 w 2482850"/>
              <a:gd name="connsiteY39-1120" fmla="*/ 933501 h 1568856"/>
              <a:gd name="connsiteX40-1121" fmla="*/ 1460500 w 2482850"/>
              <a:gd name="connsiteY40-1122" fmla="*/ 1562151 h 1568856"/>
              <a:gd name="connsiteX41-1123" fmla="*/ 1644650 w 2482850"/>
              <a:gd name="connsiteY41-1124" fmla="*/ 1270051 h 1568856"/>
              <a:gd name="connsiteX42-1125" fmla="*/ 1701800 w 2482850"/>
              <a:gd name="connsiteY42-1126" fmla="*/ 1352601 h 1568856"/>
              <a:gd name="connsiteX43-1127" fmla="*/ 1765300 w 2482850"/>
              <a:gd name="connsiteY43-1128" fmla="*/ 1149401 h 1568856"/>
              <a:gd name="connsiteX44-1129" fmla="*/ 1784350 w 2482850"/>
              <a:gd name="connsiteY44-1130" fmla="*/ 1270051 h 1568856"/>
              <a:gd name="connsiteX45-1131" fmla="*/ 1790700 w 2482850"/>
              <a:gd name="connsiteY45-1132" fmla="*/ 1054151 h 1568856"/>
              <a:gd name="connsiteX46-1133" fmla="*/ 1835150 w 2482850"/>
              <a:gd name="connsiteY46-1134" fmla="*/ 1314501 h 1568856"/>
              <a:gd name="connsiteX47-1135" fmla="*/ 1873250 w 2482850"/>
              <a:gd name="connsiteY47-1136" fmla="*/ 933501 h 1568856"/>
              <a:gd name="connsiteX48-1137" fmla="*/ 1873250 w 2482850"/>
              <a:gd name="connsiteY48-1138" fmla="*/ 1117651 h 1568856"/>
              <a:gd name="connsiteX49-1139" fmla="*/ 1930400 w 2482850"/>
              <a:gd name="connsiteY49-1140" fmla="*/ 901751 h 1568856"/>
              <a:gd name="connsiteX50-1141" fmla="*/ 1968500 w 2482850"/>
              <a:gd name="connsiteY50-1142" fmla="*/ 1085901 h 1568856"/>
              <a:gd name="connsiteX51-1143" fmla="*/ 1981200 w 2482850"/>
              <a:gd name="connsiteY51-1144" fmla="*/ 914451 h 1568856"/>
              <a:gd name="connsiteX52-1145" fmla="*/ 2095500 w 2482850"/>
              <a:gd name="connsiteY52-1146" fmla="*/ 1124001 h 1568856"/>
              <a:gd name="connsiteX53-1147" fmla="*/ 2114550 w 2482850"/>
              <a:gd name="connsiteY53-1148" fmla="*/ 895401 h 1568856"/>
              <a:gd name="connsiteX54-1149" fmla="*/ 2127250 w 2482850"/>
              <a:gd name="connsiteY54-1150" fmla="*/ 1104951 h 1568856"/>
              <a:gd name="connsiteX55-1151" fmla="*/ 2139950 w 2482850"/>
              <a:gd name="connsiteY55-1152" fmla="*/ 971601 h 1568856"/>
              <a:gd name="connsiteX56-1153" fmla="*/ 2139950 w 2482850"/>
              <a:gd name="connsiteY56-1154" fmla="*/ 1085901 h 1568856"/>
              <a:gd name="connsiteX57-1155" fmla="*/ 2190750 w 2482850"/>
              <a:gd name="connsiteY57-1156" fmla="*/ 977951 h 1568856"/>
              <a:gd name="connsiteX58-1157" fmla="*/ 2235200 w 2482850"/>
              <a:gd name="connsiteY58-1158" fmla="*/ 1143051 h 1568856"/>
              <a:gd name="connsiteX59-1159" fmla="*/ 2235200 w 2482850"/>
              <a:gd name="connsiteY59-1160" fmla="*/ 914451 h 1568856"/>
              <a:gd name="connsiteX60-1161" fmla="*/ 2286000 w 2482850"/>
              <a:gd name="connsiteY60-1162" fmla="*/ 1181151 h 1568856"/>
              <a:gd name="connsiteX61-1163" fmla="*/ 2330450 w 2482850"/>
              <a:gd name="connsiteY61-1164" fmla="*/ 933501 h 1568856"/>
              <a:gd name="connsiteX62-1165" fmla="*/ 2343150 w 2482850"/>
              <a:gd name="connsiteY62-1166" fmla="*/ 1200201 h 1568856"/>
              <a:gd name="connsiteX63-1167" fmla="*/ 2413000 w 2482850"/>
              <a:gd name="connsiteY63-1168" fmla="*/ 971601 h 1568856"/>
              <a:gd name="connsiteX64-1169" fmla="*/ 2482850 w 2482850"/>
              <a:gd name="connsiteY64-1170" fmla="*/ 1244651 h 1568856"/>
              <a:gd name="connsiteX0-1171" fmla="*/ 0 w 2482850"/>
              <a:gd name="connsiteY0-1172" fmla="*/ 838251 h 1567896"/>
              <a:gd name="connsiteX1-1173" fmla="*/ 38100 w 2482850"/>
              <a:gd name="connsiteY1-1174" fmla="*/ 958901 h 1567896"/>
              <a:gd name="connsiteX2-1175" fmla="*/ 82550 w 2482850"/>
              <a:gd name="connsiteY2-1176" fmla="*/ 781101 h 1567896"/>
              <a:gd name="connsiteX3-1177" fmla="*/ 95250 w 2482850"/>
              <a:gd name="connsiteY3-1178" fmla="*/ 997001 h 1567896"/>
              <a:gd name="connsiteX4-1179" fmla="*/ 165100 w 2482850"/>
              <a:gd name="connsiteY4-1180" fmla="*/ 743001 h 1567896"/>
              <a:gd name="connsiteX5-1181" fmla="*/ 165100 w 2482850"/>
              <a:gd name="connsiteY5-1182" fmla="*/ 1003351 h 1567896"/>
              <a:gd name="connsiteX6-1183" fmla="*/ 234950 w 2482850"/>
              <a:gd name="connsiteY6-1184" fmla="*/ 774751 h 1567896"/>
              <a:gd name="connsiteX7-1185" fmla="*/ 298450 w 2482850"/>
              <a:gd name="connsiteY7-1186" fmla="*/ 946201 h 1567896"/>
              <a:gd name="connsiteX8-1187" fmla="*/ 298450 w 2482850"/>
              <a:gd name="connsiteY8-1188" fmla="*/ 711251 h 1567896"/>
              <a:gd name="connsiteX9-1189" fmla="*/ 330200 w 2482850"/>
              <a:gd name="connsiteY9-1190" fmla="*/ 908101 h 1567896"/>
              <a:gd name="connsiteX10-1191" fmla="*/ 330200 w 2482850"/>
              <a:gd name="connsiteY10-1192" fmla="*/ 717601 h 1567896"/>
              <a:gd name="connsiteX11-1193" fmla="*/ 355600 w 2482850"/>
              <a:gd name="connsiteY11-1194" fmla="*/ 920801 h 1567896"/>
              <a:gd name="connsiteX12-1195" fmla="*/ 374650 w 2482850"/>
              <a:gd name="connsiteY12-1196" fmla="*/ 698551 h 1567896"/>
              <a:gd name="connsiteX13-1197" fmla="*/ 374650 w 2482850"/>
              <a:gd name="connsiteY13-1198" fmla="*/ 901751 h 1567896"/>
              <a:gd name="connsiteX14-1199" fmla="*/ 444500 w 2482850"/>
              <a:gd name="connsiteY14-1200" fmla="*/ 717601 h 1567896"/>
              <a:gd name="connsiteX15-1201" fmla="*/ 444500 w 2482850"/>
              <a:gd name="connsiteY15-1202" fmla="*/ 857301 h 1567896"/>
              <a:gd name="connsiteX16-1203" fmla="*/ 488950 w 2482850"/>
              <a:gd name="connsiteY16-1204" fmla="*/ 723951 h 1567896"/>
              <a:gd name="connsiteX17-1205" fmla="*/ 501650 w 2482850"/>
              <a:gd name="connsiteY17-1206" fmla="*/ 850951 h 1567896"/>
              <a:gd name="connsiteX18-1207" fmla="*/ 501650 w 2482850"/>
              <a:gd name="connsiteY18-1208" fmla="*/ 698551 h 1567896"/>
              <a:gd name="connsiteX19-1209" fmla="*/ 577850 w 2482850"/>
              <a:gd name="connsiteY19-1210" fmla="*/ 1009701 h 1567896"/>
              <a:gd name="connsiteX20-1211" fmla="*/ 628650 w 2482850"/>
              <a:gd name="connsiteY20-1212" fmla="*/ 533451 h 1567896"/>
              <a:gd name="connsiteX21-1213" fmla="*/ 654050 w 2482850"/>
              <a:gd name="connsiteY21-1214" fmla="*/ 692201 h 1567896"/>
              <a:gd name="connsiteX22-1215" fmla="*/ 723900 w 2482850"/>
              <a:gd name="connsiteY22-1216" fmla="*/ 508051 h 1567896"/>
              <a:gd name="connsiteX23-1217" fmla="*/ 730250 w 2482850"/>
              <a:gd name="connsiteY23-1218" fmla="*/ 641401 h 1567896"/>
              <a:gd name="connsiteX24-1219" fmla="*/ 793750 w 2482850"/>
              <a:gd name="connsiteY24-1220" fmla="*/ 520751 h 1567896"/>
              <a:gd name="connsiteX25-1221" fmla="*/ 793750 w 2482850"/>
              <a:gd name="connsiteY25-1222" fmla="*/ 647751 h 1567896"/>
              <a:gd name="connsiteX26-1223" fmla="*/ 857250 w 2482850"/>
              <a:gd name="connsiteY26-1224" fmla="*/ 431851 h 1567896"/>
              <a:gd name="connsiteX27-1225" fmla="*/ 863600 w 2482850"/>
              <a:gd name="connsiteY27-1226" fmla="*/ 654101 h 1567896"/>
              <a:gd name="connsiteX28-1227" fmla="*/ 933450 w 2482850"/>
              <a:gd name="connsiteY28-1228" fmla="*/ 51 h 1567896"/>
              <a:gd name="connsiteX29-1229" fmla="*/ 990600 w 2482850"/>
              <a:gd name="connsiteY29-1230" fmla="*/ 692201 h 1567896"/>
              <a:gd name="connsiteX30-1231" fmla="*/ 1041400 w 2482850"/>
              <a:gd name="connsiteY30-1232" fmla="*/ 381051 h 1567896"/>
              <a:gd name="connsiteX31-1233" fmla="*/ 1066800 w 2482850"/>
              <a:gd name="connsiteY31-1234" fmla="*/ 685851 h 1567896"/>
              <a:gd name="connsiteX32-1235" fmla="*/ 1073150 w 2482850"/>
              <a:gd name="connsiteY32-1236" fmla="*/ 412801 h 1567896"/>
              <a:gd name="connsiteX33-1237" fmla="*/ 1092200 w 2482850"/>
              <a:gd name="connsiteY33-1238" fmla="*/ 596951 h 1567896"/>
              <a:gd name="connsiteX34-1239" fmla="*/ 1200150 w 2482850"/>
              <a:gd name="connsiteY34-1240" fmla="*/ 1181151 h 1567896"/>
              <a:gd name="connsiteX35-1241" fmla="*/ 1231900 w 2482850"/>
              <a:gd name="connsiteY35-1242" fmla="*/ 1066851 h 1567896"/>
              <a:gd name="connsiteX36-1243" fmla="*/ 1270000 w 2482850"/>
              <a:gd name="connsiteY36-1244" fmla="*/ 1295451 h 1567896"/>
              <a:gd name="connsiteX37-1245" fmla="*/ 1314450 w 2482850"/>
              <a:gd name="connsiteY37-1246" fmla="*/ 1117651 h 1567896"/>
              <a:gd name="connsiteX38-1247" fmla="*/ 1327150 w 2482850"/>
              <a:gd name="connsiteY38-1248" fmla="*/ 1378001 h 1567896"/>
              <a:gd name="connsiteX39-1249" fmla="*/ 1441450 w 2482850"/>
              <a:gd name="connsiteY39-1250" fmla="*/ 933501 h 1567896"/>
              <a:gd name="connsiteX40-1251" fmla="*/ 1460500 w 2482850"/>
              <a:gd name="connsiteY40-1252" fmla="*/ 1562151 h 1567896"/>
              <a:gd name="connsiteX41-1253" fmla="*/ 1568450 w 2482850"/>
              <a:gd name="connsiteY41-1254" fmla="*/ 1251001 h 1567896"/>
              <a:gd name="connsiteX42-1255" fmla="*/ 1701800 w 2482850"/>
              <a:gd name="connsiteY42-1256" fmla="*/ 1352601 h 1567896"/>
              <a:gd name="connsiteX43-1257" fmla="*/ 1765300 w 2482850"/>
              <a:gd name="connsiteY43-1258" fmla="*/ 1149401 h 1567896"/>
              <a:gd name="connsiteX44-1259" fmla="*/ 1784350 w 2482850"/>
              <a:gd name="connsiteY44-1260" fmla="*/ 1270051 h 1567896"/>
              <a:gd name="connsiteX45-1261" fmla="*/ 1790700 w 2482850"/>
              <a:gd name="connsiteY45-1262" fmla="*/ 1054151 h 1567896"/>
              <a:gd name="connsiteX46-1263" fmla="*/ 1835150 w 2482850"/>
              <a:gd name="connsiteY46-1264" fmla="*/ 1314501 h 1567896"/>
              <a:gd name="connsiteX47-1265" fmla="*/ 1873250 w 2482850"/>
              <a:gd name="connsiteY47-1266" fmla="*/ 933501 h 1567896"/>
              <a:gd name="connsiteX48-1267" fmla="*/ 1873250 w 2482850"/>
              <a:gd name="connsiteY48-1268" fmla="*/ 1117651 h 1567896"/>
              <a:gd name="connsiteX49-1269" fmla="*/ 1930400 w 2482850"/>
              <a:gd name="connsiteY49-1270" fmla="*/ 901751 h 1567896"/>
              <a:gd name="connsiteX50-1271" fmla="*/ 1968500 w 2482850"/>
              <a:gd name="connsiteY50-1272" fmla="*/ 1085901 h 1567896"/>
              <a:gd name="connsiteX51-1273" fmla="*/ 1981200 w 2482850"/>
              <a:gd name="connsiteY51-1274" fmla="*/ 914451 h 1567896"/>
              <a:gd name="connsiteX52-1275" fmla="*/ 2095500 w 2482850"/>
              <a:gd name="connsiteY52-1276" fmla="*/ 1124001 h 1567896"/>
              <a:gd name="connsiteX53-1277" fmla="*/ 2114550 w 2482850"/>
              <a:gd name="connsiteY53-1278" fmla="*/ 895401 h 1567896"/>
              <a:gd name="connsiteX54-1279" fmla="*/ 2127250 w 2482850"/>
              <a:gd name="connsiteY54-1280" fmla="*/ 1104951 h 1567896"/>
              <a:gd name="connsiteX55-1281" fmla="*/ 2139950 w 2482850"/>
              <a:gd name="connsiteY55-1282" fmla="*/ 971601 h 1567896"/>
              <a:gd name="connsiteX56-1283" fmla="*/ 2139950 w 2482850"/>
              <a:gd name="connsiteY56-1284" fmla="*/ 1085901 h 1567896"/>
              <a:gd name="connsiteX57-1285" fmla="*/ 2190750 w 2482850"/>
              <a:gd name="connsiteY57-1286" fmla="*/ 977951 h 1567896"/>
              <a:gd name="connsiteX58-1287" fmla="*/ 2235200 w 2482850"/>
              <a:gd name="connsiteY58-1288" fmla="*/ 1143051 h 1567896"/>
              <a:gd name="connsiteX59-1289" fmla="*/ 2235200 w 2482850"/>
              <a:gd name="connsiteY59-1290" fmla="*/ 914451 h 1567896"/>
              <a:gd name="connsiteX60-1291" fmla="*/ 2286000 w 2482850"/>
              <a:gd name="connsiteY60-1292" fmla="*/ 1181151 h 1567896"/>
              <a:gd name="connsiteX61-1293" fmla="*/ 2330450 w 2482850"/>
              <a:gd name="connsiteY61-1294" fmla="*/ 933501 h 1567896"/>
              <a:gd name="connsiteX62-1295" fmla="*/ 2343150 w 2482850"/>
              <a:gd name="connsiteY62-1296" fmla="*/ 1200201 h 1567896"/>
              <a:gd name="connsiteX63-1297" fmla="*/ 2413000 w 2482850"/>
              <a:gd name="connsiteY63-1298" fmla="*/ 971601 h 1567896"/>
              <a:gd name="connsiteX64-1299" fmla="*/ 2482850 w 2482850"/>
              <a:gd name="connsiteY64-1300" fmla="*/ 1244651 h 1567896"/>
              <a:gd name="connsiteX0-1301" fmla="*/ 0 w 2482850"/>
              <a:gd name="connsiteY0-1302" fmla="*/ 838251 h 1561630"/>
              <a:gd name="connsiteX1-1303" fmla="*/ 38100 w 2482850"/>
              <a:gd name="connsiteY1-1304" fmla="*/ 958901 h 1561630"/>
              <a:gd name="connsiteX2-1305" fmla="*/ 82550 w 2482850"/>
              <a:gd name="connsiteY2-1306" fmla="*/ 781101 h 1561630"/>
              <a:gd name="connsiteX3-1307" fmla="*/ 95250 w 2482850"/>
              <a:gd name="connsiteY3-1308" fmla="*/ 997001 h 1561630"/>
              <a:gd name="connsiteX4-1309" fmla="*/ 165100 w 2482850"/>
              <a:gd name="connsiteY4-1310" fmla="*/ 743001 h 1561630"/>
              <a:gd name="connsiteX5-1311" fmla="*/ 165100 w 2482850"/>
              <a:gd name="connsiteY5-1312" fmla="*/ 1003351 h 1561630"/>
              <a:gd name="connsiteX6-1313" fmla="*/ 234950 w 2482850"/>
              <a:gd name="connsiteY6-1314" fmla="*/ 774751 h 1561630"/>
              <a:gd name="connsiteX7-1315" fmla="*/ 298450 w 2482850"/>
              <a:gd name="connsiteY7-1316" fmla="*/ 946201 h 1561630"/>
              <a:gd name="connsiteX8-1317" fmla="*/ 298450 w 2482850"/>
              <a:gd name="connsiteY8-1318" fmla="*/ 711251 h 1561630"/>
              <a:gd name="connsiteX9-1319" fmla="*/ 330200 w 2482850"/>
              <a:gd name="connsiteY9-1320" fmla="*/ 908101 h 1561630"/>
              <a:gd name="connsiteX10-1321" fmla="*/ 330200 w 2482850"/>
              <a:gd name="connsiteY10-1322" fmla="*/ 717601 h 1561630"/>
              <a:gd name="connsiteX11-1323" fmla="*/ 355600 w 2482850"/>
              <a:gd name="connsiteY11-1324" fmla="*/ 920801 h 1561630"/>
              <a:gd name="connsiteX12-1325" fmla="*/ 374650 w 2482850"/>
              <a:gd name="connsiteY12-1326" fmla="*/ 698551 h 1561630"/>
              <a:gd name="connsiteX13-1327" fmla="*/ 374650 w 2482850"/>
              <a:gd name="connsiteY13-1328" fmla="*/ 901751 h 1561630"/>
              <a:gd name="connsiteX14-1329" fmla="*/ 444500 w 2482850"/>
              <a:gd name="connsiteY14-1330" fmla="*/ 717601 h 1561630"/>
              <a:gd name="connsiteX15-1331" fmla="*/ 444500 w 2482850"/>
              <a:gd name="connsiteY15-1332" fmla="*/ 857301 h 1561630"/>
              <a:gd name="connsiteX16-1333" fmla="*/ 488950 w 2482850"/>
              <a:gd name="connsiteY16-1334" fmla="*/ 723951 h 1561630"/>
              <a:gd name="connsiteX17-1335" fmla="*/ 501650 w 2482850"/>
              <a:gd name="connsiteY17-1336" fmla="*/ 850951 h 1561630"/>
              <a:gd name="connsiteX18-1337" fmla="*/ 501650 w 2482850"/>
              <a:gd name="connsiteY18-1338" fmla="*/ 698551 h 1561630"/>
              <a:gd name="connsiteX19-1339" fmla="*/ 577850 w 2482850"/>
              <a:gd name="connsiteY19-1340" fmla="*/ 1009701 h 1561630"/>
              <a:gd name="connsiteX20-1341" fmla="*/ 628650 w 2482850"/>
              <a:gd name="connsiteY20-1342" fmla="*/ 533451 h 1561630"/>
              <a:gd name="connsiteX21-1343" fmla="*/ 654050 w 2482850"/>
              <a:gd name="connsiteY21-1344" fmla="*/ 692201 h 1561630"/>
              <a:gd name="connsiteX22-1345" fmla="*/ 723900 w 2482850"/>
              <a:gd name="connsiteY22-1346" fmla="*/ 508051 h 1561630"/>
              <a:gd name="connsiteX23-1347" fmla="*/ 730250 w 2482850"/>
              <a:gd name="connsiteY23-1348" fmla="*/ 641401 h 1561630"/>
              <a:gd name="connsiteX24-1349" fmla="*/ 793750 w 2482850"/>
              <a:gd name="connsiteY24-1350" fmla="*/ 520751 h 1561630"/>
              <a:gd name="connsiteX25-1351" fmla="*/ 793750 w 2482850"/>
              <a:gd name="connsiteY25-1352" fmla="*/ 647751 h 1561630"/>
              <a:gd name="connsiteX26-1353" fmla="*/ 857250 w 2482850"/>
              <a:gd name="connsiteY26-1354" fmla="*/ 431851 h 1561630"/>
              <a:gd name="connsiteX27-1355" fmla="*/ 863600 w 2482850"/>
              <a:gd name="connsiteY27-1356" fmla="*/ 654101 h 1561630"/>
              <a:gd name="connsiteX28-1357" fmla="*/ 933450 w 2482850"/>
              <a:gd name="connsiteY28-1358" fmla="*/ 51 h 1561630"/>
              <a:gd name="connsiteX29-1359" fmla="*/ 990600 w 2482850"/>
              <a:gd name="connsiteY29-1360" fmla="*/ 692201 h 1561630"/>
              <a:gd name="connsiteX30-1361" fmla="*/ 1041400 w 2482850"/>
              <a:gd name="connsiteY30-1362" fmla="*/ 381051 h 1561630"/>
              <a:gd name="connsiteX31-1363" fmla="*/ 1066800 w 2482850"/>
              <a:gd name="connsiteY31-1364" fmla="*/ 685851 h 1561630"/>
              <a:gd name="connsiteX32-1365" fmla="*/ 1073150 w 2482850"/>
              <a:gd name="connsiteY32-1366" fmla="*/ 412801 h 1561630"/>
              <a:gd name="connsiteX33-1367" fmla="*/ 1092200 w 2482850"/>
              <a:gd name="connsiteY33-1368" fmla="*/ 596951 h 1561630"/>
              <a:gd name="connsiteX34-1369" fmla="*/ 1200150 w 2482850"/>
              <a:gd name="connsiteY34-1370" fmla="*/ 1181151 h 1561630"/>
              <a:gd name="connsiteX35-1371" fmla="*/ 1231900 w 2482850"/>
              <a:gd name="connsiteY35-1372" fmla="*/ 1066851 h 1561630"/>
              <a:gd name="connsiteX36-1373" fmla="*/ 1270000 w 2482850"/>
              <a:gd name="connsiteY36-1374" fmla="*/ 1295451 h 1561630"/>
              <a:gd name="connsiteX37-1375" fmla="*/ 1314450 w 2482850"/>
              <a:gd name="connsiteY37-1376" fmla="*/ 1117651 h 1561630"/>
              <a:gd name="connsiteX38-1377" fmla="*/ 1327150 w 2482850"/>
              <a:gd name="connsiteY38-1378" fmla="*/ 1378001 h 1561630"/>
              <a:gd name="connsiteX39-1379" fmla="*/ 1441450 w 2482850"/>
              <a:gd name="connsiteY39-1380" fmla="*/ 933501 h 1561630"/>
              <a:gd name="connsiteX40-1381" fmla="*/ 1498600 w 2482850"/>
              <a:gd name="connsiteY40-1382" fmla="*/ 1555801 h 1561630"/>
              <a:gd name="connsiteX41-1383" fmla="*/ 1568450 w 2482850"/>
              <a:gd name="connsiteY41-1384" fmla="*/ 1251001 h 1561630"/>
              <a:gd name="connsiteX42-1385" fmla="*/ 1701800 w 2482850"/>
              <a:gd name="connsiteY42-1386" fmla="*/ 1352601 h 1561630"/>
              <a:gd name="connsiteX43-1387" fmla="*/ 1765300 w 2482850"/>
              <a:gd name="connsiteY43-1388" fmla="*/ 1149401 h 1561630"/>
              <a:gd name="connsiteX44-1389" fmla="*/ 1784350 w 2482850"/>
              <a:gd name="connsiteY44-1390" fmla="*/ 1270051 h 1561630"/>
              <a:gd name="connsiteX45-1391" fmla="*/ 1790700 w 2482850"/>
              <a:gd name="connsiteY45-1392" fmla="*/ 1054151 h 1561630"/>
              <a:gd name="connsiteX46-1393" fmla="*/ 1835150 w 2482850"/>
              <a:gd name="connsiteY46-1394" fmla="*/ 1314501 h 1561630"/>
              <a:gd name="connsiteX47-1395" fmla="*/ 1873250 w 2482850"/>
              <a:gd name="connsiteY47-1396" fmla="*/ 933501 h 1561630"/>
              <a:gd name="connsiteX48-1397" fmla="*/ 1873250 w 2482850"/>
              <a:gd name="connsiteY48-1398" fmla="*/ 1117651 h 1561630"/>
              <a:gd name="connsiteX49-1399" fmla="*/ 1930400 w 2482850"/>
              <a:gd name="connsiteY49-1400" fmla="*/ 901751 h 1561630"/>
              <a:gd name="connsiteX50-1401" fmla="*/ 1968500 w 2482850"/>
              <a:gd name="connsiteY50-1402" fmla="*/ 1085901 h 1561630"/>
              <a:gd name="connsiteX51-1403" fmla="*/ 1981200 w 2482850"/>
              <a:gd name="connsiteY51-1404" fmla="*/ 914451 h 1561630"/>
              <a:gd name="connsiteX52-1405" fmla="*/ 2095500 w 2482850"/>
              <a:gd name="connsiteY52-1406" fmla="*/ 1124001 h 1561630"/>
              <a:gd name="connsiteX53-1407" fmla="*/ 2114550 w 2482850"/>
              <a:gd name="connsiteY53-1408" fmla="*/ 895401 h 1561630"/>
              <a:gd name="connsiteX54-1409" fmla="*/ 2127250 w 2482850"/>
              <a:gd name="connsiteY54-1410" fmla="*/ 1104951 h 1561630"/>
              <a:gd name="connsiteX55-1411" fmla="*/ 2139950 w 2482850"/>
              <a:gd name="connsiteY55-1412" fmla="*/ 971601 h 1561630"/>
              <a:gd name="connsiteX56-1413" fmla="*/ 2139950 w 2482850"/>
              <a:gd name="connsiteY56-1414" fmla="*/ 1085901 h 1561630"/>
              <a:gd name="connsiteX57-1415" fmla="*/ 2190750 w 2482850"/>
              <a:gd name="connsiteY57-1416" fmla="*/ 977951 h 1561630"/>
              <a:gd name="connsiteX58-1417" fmla="*/ 2235200 w 2482850"/>
              <a:gd name="connsiteY58-1418" fmla="*/ 1143051 h 1561630"/>
              <a:gd name="connsiteX59-1419" fmla="*/ 2235200 w 2482850"/>
              <a:gd name="connsiteY59-1420" fmla="*/ 914451 h 1561630"/>
              <a:gd name="connsiteX60-1421" fmla="*/ 2286000 w 2482850"/>
              <a:gd name="connsiteY60-1422" fmla="*/ 1181151 h 1561630"/>
              <a:gd name="connsiteX61-1423" fmla="*/ 2330450 w 2482850"/>
              <a:gd name="connsiteY61-1424" fmla="*/ 933501 h 1561630"/>
              <a:gd name="connsiteX62-1425" fmla="*/ 2343150 w 2482850"/>
              <a:gd name="connsiteY62-1426" fmla="*/ 1200201 h 1561630"/>
              <a:gd name="connsiteX63-1427" fmla="*/ 2413000 w 2482850"/>
              <a:gd name="connsiteY63-1428" fmla="*/ 971601 h 1561630"/>
              <a:gd name="connsiteX64-1429" fmla="*/ 2482850 w 2482850"/>
              <a:gd name="connsiteY64-1430" fmla="*/ 1244651 h 1561630"/>
              <a:gd name="connsiteX0-1431" fmla="*/ 0 w 2482850"/>
              <a:gd name="connsiteY0-1432" fmla="*/ 1009691 h 1733070"/>
              <a:gd name="connsiteX1-1433" fmla="*/ 38100 w 2482850"/>
              <a:gd name="connsiteY1-1434" fmla="*/ 1130341 h 1733070"/>
              <a:gd name="connsiteX2-1435" fmla="*/ 82550 w 2482850"/>
              <a:gd name="connsiteY2-1436" fmla="*/ 952541 h 1733070"/>
              <a:gd name="connsiteX3-1437" fmla="*/ 95250 w 2482850"/>
              <a:gd name="connsiteY3-1438" fmla="*/ 1168441 h 1733070"/>
              <a:gd name="connsiteX4-1439" fmla="*/ 165100 w 2482850"/>
              <a:gd name="connsiteY4-1440" fmla="*/ 914441 h 1733070"/>
              <a:gd name="connsiteX5-1441" fmla="*/ 165100 w 2482850"/>
              <a:gd name="connsiteY5-1442" fmla="*/ 1174791 h 1733070"/>
              <a:gd name="connsiteX6-1443" fmla="*/ 234950 w 2482850"/>
              <a:gd name="connsiteY6-1444" fmla="*/ 946191 h 1733070"/>
              <a:gd name="connsiteX7-1445" fmla="*/ 298450 w 2482850"/>
              <a:gd name="connsiteY7-1446" fmla="*/ 1117641 h 1733070"/>
              <a:gd name="connsiteX8-1447" fmla="*/ 298450 w 2482850"/>
              <a:gd name="connsiteY8-1448" fmla="*/ 882691 h 1733070"/>
              <a:gd name="connsiteX9-1449" fmla="*/ 330200 w 2482850"/>
              <a:gd name="connsiteY9-1450" fmla="*/ 1079541 h 1733070"/>
              <a:gd name="connsiteX10-1451" fmla="*/ 330200 w 2482850"/>
              <a:gd name="connsiteY10-1452" fmla="*/ 889041 h 1733070"/>
              <a:gd name="connsiteX11-1453" fmla="*/ 355600 w 2482850"/>
              <a:gd name="connsiteY11-1454" fmla="*/ 1092241 h 1733070"/>
              <a:gd name="connsiteX12-1455" fmla="*/ 374650 w 2482850"/>
              <a:gd name="connsiteY12-1456" fmla="*/ 869991 h 1733070"/>
              <a:gd name="connsiteX13-1457" fmla="*/ 374650 w 2482850"/>
              <a:gd name="connsiteY13-1458" fmla="*/ 1073191 h 1733070"/>
              <a:gd name="connsiteX14-1459" fmla="*/ 444500 w 2482850"/>
              <a:gd name="connsiteY14-1460" fmla="*/ 889041 h 1733070"/>
              <a:gd name="connsiteX15-1461" fmla="*/ 444500 w 2482850"/>
              <a:gd name="connsiteY15-1462" fmla="*/ 1028741 h 1733070"/>
              <a:gd name="connsiteX16-1463" fmla="*/ 488950 w 2482850"/>
              <a:gd name="connsiteY16-1464" fmla="*/ 895391 h 1733070"/>
              <a:gd name="connsiteX17-1465" fmla="*/ 501650 w 2482850"/>
              <a:gd name="connsiteY17-1466" fmla="*/ 1022391 h 1733070"/>
              <a:gd name="connsiteX18-1467" fmla="*/ 501650 w 2482850"/>
              <a:gd name="connsiteY18-1468" fmla="*/ 869991 h 1733070"/>
              <a:gd name="connsiteX19-1469" fmla="*/ 577850 w 2482850"/>
              <a:gd name="connsiteY19-1470" fmla="*/ 1181141 h 1733070"/>
              <a:gd name="connsiteX20-1471" fmla="*/ 628650 w 2482850"/>
              <a:gd name="connsiteY20-1472" fmla="*/ 704891 h 1733070"/>
              <a:gd name="connsiteX21-1473" fmla="*/ 654050 w 2482850"/>
              <a:gd name="connsiteY21-1474" fmla="*/ 863641 h 1733070"/>
              <a:gd name="connsiteX22-1475" fmla="*/ 723900 w 2482850"/>
              <a:gd name="connsiteY22-1476" fmla="*/ 679491 h 1733070"/>
              <a:gd name="connsiteX23-1477" fmla="*/ 730250 w 2482850"/>
              <a:gd name="connsiteY23-1478" fmla="*/ 812841 h 1733070"/>
              <a:gd name="connsiteX24-1479" fmla="*/ 793750 w 2482850"/>
              <a:gd name="connsiteY24-1480" fmla="*/ 692191 h 1733070"/>
              <a:gd name="connsiteX25-1481" fmla="*/ 793750 w 2482850"/>
              <a:gd name="connsiteY25-1482" fmla="*/ 819191 h 1733070"/>
              <a:gd name="connsiteX26-1483" fmla="*/ 857250 w 2482850"/>
              <a:gd name="connsiteY26-1484" fmla="*/ 603291 h 1733070"/>
              <a:gd name="connsiteX27-1485" fmla="*/ 863600 w 2482850"/>
              <a:gd name="connsiteY27-1486" fmla="*/ 825541 h 1733070"/>
              <a:gd name="connsiteX28-1487" fmla="*/ 933450 w 2482850"/>
              <a:gd name="connsiteY28-1488" fmla="*/ 41 h 1733070"/>
              <a:gd name="connsiteX29-1489" fmla="*/ 990600 w 2482850"/>
              <a:gd name="connsiteY29-1490" fmla="*/ 863641 h 1733070"/>
              <a:gd name="connsiteX30-1491" fmla="*/ 1041400 w 2482850"/>
              <a:gd name="connsiteY30-1492" fmla="*/ 552491 h 1733070"/>
              <a:gd name="connsiteX31-1493" fmla="*/ 1066800 w 2482850"/>
              <a:gd name="connsiteY31-1494" fmla="*/ 857291 h 1733070"/>
              <a:gd name="connsiteX32-1495" fmla="*/ 1073150 w 2482850"/>
              <a:gd name="connsiteY32-1496" fmla="*/ 584241 h 1733070"/>
              <a:gd name="connsiteX33-1497" fmla="*/ 1092200 w 2482850"/>
              <a:gd name="connsiteY33-1498" fmla="*/ 768391 h 1733070"/>
              <a:gd name="connsiteX34-1499" fmla="*/ 1200150 w 2482850"/>
              <a:gd name="connsiteY34-1500" fmla="*/ 1352591 h 1733070"/>
              <a:gd name="connsiteX35-1501" fmla="*/ 1231900 w 2482850"/>
              <a:gd name="connsiteY35-1502" fmla="*/ 1238291 h 1733070"/>
              <a:gd name="connsiteX36-1503" fmla="*/ 1270000 w 2482850"/>
              <a:gd name="connsiteY36-1504" fmla="*/ 1466891 h 1733070"/>
              <a:gd name="connsiteX37-1505" fmla="*/ 1314450 w 2482850"/>
              <a:gd name="connsiteY37-1506" fmla="*/ 1289091 h 1733070"/>
              <a:gd name="connsiteX38-1507" fmla="*/ 1327150 w 2482850"/>
              <a:gd name="connsiteY38-1508" fmla="*/ 1549441 h 1733070"/>
              <a:gd name="connsiteX39-1509" fmla="*/ 1441450 w 2482850"/>
              <a:gd name="connsiteY39-1510" fmla="*/ 1104941 h 1733070"/>
              <a:gd name="connsiteX40-1511" fmla="*/ 1498600 w 2482850"/>
              <a:gd name="connsiteY40-1512" fmla="*/ 1727241 h 1733070"/>
              <a:gd name="connsiteX41-1513" fmla="*/ 1568450 w 2482850"/>
              <a:gd name="connsiteY41-1514" fmla="*/ 1422441 h 1733070"/>
              <a:gd name="connsiteX42-1515" fmla="*/ 1701800 w 2482850"/>
              <a:gd name="connsiteY42-1516" fmla="*/ 1524041 h 1733070"/>
              <a:gd name="connsiteX43-1517" fmla="*/ 1765300 w 2482850"/>
              <a:gd name="connsiteY43-1518" fmla="*/ 1320841 h 1733070"/>
              <a:gd name="connsiteX44-1519" fmla="*/ 1784350 w 2482850"/>
              <a:gd name="connsiteY44-1520" fmla="*/ 1441491 h 1733070"/>
              <a:gd name="connsiteX45-1521" fmla="*/ 1790700 w 2482850"/>
              <a:gd name="connsiteY45-1522" fmla="*/ 1225591 h 1733070"/>
              <a:gd name="connsiteX46-1523" fmla="*/ 1835150 w 2482850"/>
              <a:gd name="connsiteY46-1524" fmla="*/ 1485941 h 1733070"/>
              <a:gd name="connsiteX47-1525" fmla="*/ 1873250 w 2482850"/>
              <a:gd name="connsiteY47-1526" fmla="*/ 1104941 h 1733070"/>
              <a:gd name="connsiteX48-1527" fmla="*/ 1873250 w 2482850"/>
              <a:gd name="connsiteY48-1528" fmla="*/ 1289091 h 1733070"/>
              <a:gd name="connsiteX49-1529" fmla="*/ 1930400 w 2482850"/>
              <a:gd name="connsiteY49-1530" fmla="*/ 1073191 h 1733070"/>
              <a:gd name="connsiteX50-1531" fmla="*/ 1968500 w 2482850"/>
              <a:gd name="connsiteY50-1532" fmla="*/ 1257341 h 1733070"/>
              <a:gd name="connsiteX51-1533" fmla="*/ 1981200 w 2482850"/>
              <a:gd name="connsiteY51-1534" fmla="*/ 1085891 h 1733070"/>
              <a:gd name="connsiteX52-1535" fmla="*/ 2095500 w 2482850"/>
              <a:gd name="connsiteY52-1536" fmla="*/ 1295441 h 1733070"/>
              <a:gd name="connsiteX53-1537" fmla="*/ 2114550 w 2482850"/>
              <a:gd name="connsiteY53-1538" fmla="*/ 1066841 h 1733070"/>
              <a:gd name="connsiteX54-1539" fmla="*/ 2127250 w 2482850"/>
              <a:gd name="connsiteY54-1540" fmla="*/ 1276391 h 1733070"/>
              <a:gd name="connsiteX55-1541" fmla="*/ 2139950 w 2482850"/>
              <a:gd name="connsiteY55-1542" fmla="*/ 1143041 h 1733070"/>
              <a:gd name="connsiteX56-1543" fmla="*/ 2139950 w 2482850"/>
              <a:gd name="connsiteY56-1544" fmla="*/ 1257341 h 1733070"/>
              <a:gd name="connsiteX57-1545" fmla="*/ 2190750 w 2482850"/>
              <a:gd name="connsiteY57-1546" fmla="*/ 1149391 h 1733070"/>
              <a:gd name="connsiteX58-1547" fmla="*/ 2235200 w 2482850"/>
              <a:gd name="connsiteY58-1548" fmla="*/ 1314491 h 1733070"/>
              <a:gd name="connsiteX59-1549" fmla="*/ 2235200 w 2482850"/>
              <a:gd name="connsiteY59-1550" fmla="*/ 1085891 h 1733070"/>
              <a:gd name="connsiteX60-1551" fmla="*/ 2286000 w 2482850"/>
              <a:gd name="connsiteY60-1552" fmla="*/ 1352591 h 1733070"/>
              <a:gd name="connsiteX61-1553" fmla="*/ 2330450 w 2482850"/>
              <a:gd name="connsiteY61-1554" fmla="*/ 1104941 h 1733070"/>
              <a:gd name="connsiteX62-1555" fmla="*/ 2343150 w 2482850"/>
              <a:gd name="connsiteY62-1556" fmla="*/ 1371641 h 1733070"/>
              <a:gd name="connsiteX63-1557" fmla="*/ 2413000 w 2482850"/>
              <a:gd name="connsiteY63-1558" fmla="*/ 1143041 h 1733070"/>
              <a:gd name="connsiteX64-1559" fmla="*/ 2482850 w 2482850"/>
              <a:gd name="connsiteY64-1560" fmla="*/ 1416091 h 1733070"/>
              <a:gd name="connsiteX0-1561" fmla="*/ 0 w 2482850"/>
              <a:gd name="connsiteY0-1562" fmla="*/ 1009705 h 1733084"/>
              <a:gd name="connsiteX1-1563" fmla="*/ 38100 w 2482850"/>
              <a:gd name="connsiteY1-1564" fmla="*/ 1130355 h 1733084"/>
              <a:gd name="connsiteX2-1565" fmla="*/ 82550 w 2482850"/>
              <a:gd name="connsiteY2-1566" fmla="*/ 952555 h 1733084"/>
              <a:gd name="connsiteX3-1567" fmla="*/ 95250 w 2482850"/>
              <a:gd name="connsiteY3-1568" fmla="*/ 1168455 h 1733084"/>
              <a:gd name="connsiteX4-1569" fmla="*/ 165100 w 2482850"/>
              <a:gd name="connsiteY4-1570" fmla="*/ 914455 h 1733084"/>
              <a:gd name="connsiteX5-1571" fmla="*/ 165100 w 2482850"/>
              <a:gd name="connsiteY5-1572" fmla="*/ 1174805 h 1733084"/>
              <a:gd name="connsiteX6-1573" fmla="*/ 234950 w 2482850"/>
              <a:gd name="connsiteY6-1574" fmla="*/ 946205 h 1733084"/>
              <a:gd name="connsiteX7-1575" fmla="*/ 298450 w 2482850"/>
              <a:gd name="connsiteY7-1576" fmla="*/ 1117655 h 1733084"/>
              <a:gd name="connsiteX8-1577" fmla="*/ 298450 w 2482850"/>
              <a:gd name="connsiteY8-1578" fmla="*/ 882705 h 1733084"/>
              <a:gd name="connsiteX9-1579" fmla="*/ 330200 w 2482850"/>
              <a:gd name="connsiteY9-1580" fmla="*/ 1079555 h 1733084"/>
              <a:gd name="connsiteX10-1581" fmla="*/ 330200 w 2482850"/>
              <a:gd name="connsiteY10-1582" fmla="*/ 889055 h 1733084"/>
              <a:gd name="connsiteX11-1583" fmla="*/ 355600 w 2482850"/>
              <a:gd name="connsiteY11-1584" fmla="*/ 1092255 h 1733084"/>
              <a:gd name="connsiteX12-1585" fmla="*/ 374650 w 2482850"/>
              <a:gd name="connsiteY12-1586" fmla="*/ 870005 h 1733084"/>
              <a:gd name="connsiteX13-1587" fmla="*/ 374650 w 2482850"/>
              <a:gd name="connsiteY13-1588" fmla="*/ 1073205 h 1733084"/>
              <a:gd name="connsiteX14-1589" fmla="*/ 444500 w 2482850"/>
              <a:gd name="connsiteY14-1590" fmla="*/ 889055 h 1733084"/>
              <a:gd name="connsiteX15-1591" fmla="*/ 444500 w 2482850"/>
              <a:gd name="connsiteY15-1592" fmla="*/ 1028755 h 1733084"/>
              <a:gd name="connsiteX16-1593" fmla="*/ 488950 w 2482850"/>
              <a:gd name="connsiteY16-1594" fmla="*/ 895405 h 1733084"/>
              <a:gd name="connsiteX17-1595" fmla="*/ 501650 w 2482850"/>
              <a:gd name="connsiteY17-1596" fmla="*/ 1022405 h 1733084"/>
              <a:gd name="connsiteX18-1597" fmla="*/ 501650 w 2482850"/>
              <a:gd name="connsiteY18-1598" fmla="*/ 870005 h 1733084"/>
              <a:gd name="connsiteX19-1599" fmla="*/ 577850 w 2482850"/>
              <a:gd name="connsiteY19-1600" fmla="*/ 1181155 h 1733084"/>
              <a:gd name="connsiteX20-1601" fmla="*/ 628650 w 2482850"/>
              <a:gd name="connsiteY20-1602" fmla="*/ 704905 h 1733084"/>
              <a:gd name="connsiteX21-1603" fmla="*/ 654050 w 2482850"/>
              <a:gd name="connsiteY21-1604" fmla="*/ 863655 h 1733084"/>
              <a:gd name="connsiteX22-1605" fmla="*/ 723900 w 2482850"/>
              <a:gd name="connsiteY22-1606" fmla="*/ 679505 h 1733084"/>
              <a:gd name="connsiteX23-1607" fmla="*/ 730250 w 2482850"/>
              <a:gd name="connsiteY23-1608" fmla="*/ 812855 h 1733084"/>
              <a:gd name="connsiteX24-1609" fmla="*/ 793750 w 2482850"/>
              <a:gd name="connsiteY24-1610" fmla="*/ 692205 h 1733084"/>
              <a:gd name="connsiteX25-1611" fmla="*/ 793750 w 2482850"/>
              <a:gd name="connsiteY25-1612" fmla="*/ 819205 h 1733084"/>
              <a:gd name="connsiteX26-1613" fmla="*/ 857250 w 2482850"/>
              <a:gd name="connsiteY26-1614" fmla="*/ 603305 h 1733084"/>
              <a:gd name="connsiteX27-1615" fmla="*/ 863600 w 2482850"/>
              <a:gd name="connsiteY27-1616" fmla="*/ 825555 h 1733084"/>
              <a:gd name="connsiteX28-1617" fmla="*/ 933450 w 2482850"/>
              <a:gd name="connsiteY28-1618" fmla="*/ 55 h 1733084"/>
              <a:gd name="connsiteX29-1619" fmla="*/ 965200 w 2482850"/>
              <a:gd name="connsiteY29-1620" fmla="*/ 870005 h 1733084"/>
              <a:gd name="connsiteX30-1621" fmla="*/ 1041400 w 2482850"/>
              <a:gd name="connsiteY30-1622" fmla="*/ 552505 h 1733084"/>
              <a:gd name="connsiteX31-1623" fmla="*/ 1066800 w 2482850"/>
              <a:gd name="connsiteY31-1624" fmla="*/ 857305 h 1733084"/>
              <a:gd name="connsiteX32-1625" fmla="*/ 1073150 w 2482850"/>
              <a:gd name="connsiteY32-1626" fmla="*/ 584255 h 1733084"/>
              <a:gd name="connsiteX33-1627" fmla="*/ 1092200 w 2482850"/>
              <a:gd name="connsiteY33-1628" fmla="*/ 768405 h 1733084"/>
              <a:gd name="connsiteX34-1629" fmla="*/ 1200150 w 2482850"/>
              <a:gd name="connsiteY34-1630" fmla="*/ 1352605 h 1733084"/>
              <a:gd name="connsiteX35-1631" fmla="*/ 1231900 w 2482850"/>
              <a:gd name="connsiteY35-1632" fmla="*/ 1238305 h 1733084"/>
              <a:gd name="connsiteX36-1633" fmla="*/ 1270000 w 2482850"/>
              <a:gd name="connsiteY36-1634" fmla="*/ 1466905 h 1733084"/>
              <a:gd name="connsiteX37-1635" fmla="*/ 1314450 w 2482850"/>
              <a:gd name="connsiteY37-1636" fmla="*/ 1289105 h 1733084"/>
              <a:gd name="connsiteX38-1637" fmla="*/ 1327150 w 2482850"/>
              <a:gd name="connsiteY38-1638" fmla="*/ 1549455 h 1733084"/>
              <a:gd name="connsiteX39-1639" fmla="*/ 1441450 w 2482850"/>
              <a:gd name="connsiteY39-1640" fmla="*/ 1104955 h 1733084"/>
              <a:gd name="connsiteX40-1641" fmla="*/ 1498600 w 2482850"/>
              <a:gd name="connsiteY40-1642" fmla="*/ 1727255 h 1733084"/>
              <a:gd name="connsiteX41-1643" fmla="*/ 1568450 w 2482850"/>
              <a:gd name="connsiteY41-1644" fmla="*/ 1422455 h 1733084"/>
              <a:gd name="connsiteX42-1645" fmla="*/ 1701800 w 2482850"/>
              <a:gd name="connsiteY42-1646" fmla="*/ 1524055 h 1733084"/>
              <a:gd name="connsiteX43-1647" fmla="*/ 1765300 w 2482850"/>
              <a:gd name="connsiteY43-1648" fmla="*/ 1320855 h 1733084"/>
              <a:gd name="connsiteX44-1649" fmla="*/ 1784350 w 2482850"/>
              <a:gd name="connsiteY44-1650" fmla="*/ 1441505 h 1733084"/>
              <a:gd name="connsiteX45-1651" fmla="*/ 1790700 w 2482850"/>
              <a:gd name="connsiteY45-1652" fmla="*/ 1225605 h 1733084"/>
              <a:gd name="connsiteX46-1653" fmla="*/ 1835150 w 2482850"/>
              <a:gd name="connsiteY46-1654" fmla="*/ 1485955 h 1733084"/>
              <a:gd name="connsiteX47-1655" fmla="*/ 1873250 w 2482850"/>
              <a:gd name="connsiteY47-1656" fmla="*/ 1104955 h 1733084"/>
              <a:gd name="connsiteX48-1657" fmla="*/ 1873250 w 2482850"/>
              <a:gd name="connsiteY48-1658" fmla="*/ 1289105 h 1733084"/>
              <a:gd name="connsiteX49-1659" fmla="*/ 1930400 w 2482850"/>
              <a:gd name="connsiteY49-1660" fmla="*/ 1073205 h 1733084"/>
              <a:gd name="connsiteX50-1661" fmla="*/ 1968500 w 2482850"/>
              <a:gd name="connsiteY50-1662" fmla="*/ 1257355 h 1733084"/>
              <a:gd name="connsiteX51-1663" fmla="*/ 1981200 w 2482850"/>
              <a:gd name="connsiteY51-1664" fmla="*/ 1085905 h 1733084"/>
              <a:gd name="connsiteX52-1665" fmla="*/ 2095500 w 2482850"/>
              <a:gd name="connsiteY52-1666" fmla="*/ 1295455 h 1733084"/>
              <a:gd name="connsiteX53-1667" fmla="*/ 2114550 w 2482850"/>
              <a:gd name="connsiteY53-1668" fmla="*/ 1066855 h 1733084"/>
              <a:gd name="connsiteX54-1669" fmla="*/ 2127250 w 2482850"/>
              <a:gd name="connsiteY54-1670" fmla="*/ 1276405 h 1733084"/>
              <a:gd name="connsiteX55-1671" fmla="*/ 2139950 w 2482850"/>
              <a:gd name="connsiteY55-1672" fmla="*/ 1143055 h 1733084"/>
              <a:gd name="connsiteX56-1673" fmla="*/ 2139950 w 2482850"/>
              <a:gd name="connsiteY56-1674" fmla="*/ 1257355 h 1733084"/>
              <a:gd name="connsiteX57-1675" fmla="*/ 2190750 w 2482850"/>
              <a:gd name="connsiteY57-1676" fmla="*/ 1149405 h 1733084"/>
              <a:gd name="connsiteX58-1677" fmla="*/ 2235200 w 2482850"/>
              <a:gd name="connsiteY58-1678" fmla="*/ 1314505 h 1733084"/>
              <a:gd name="connsiteX59-1679" fmla="*/ 2235200 w 2482850"/>
              <a:gd name="connsiteY59-1680" fmla="*/ 1085905 h 1733084"/>
              <a:gd name="connsiteX60-1681" fmla="*/ 2286000 w 2482850"/>
              <a:gd name="connsiteY60-1682" fmla="*/ 1352605 h 1733084"/>
              <a:gd name="connsiteX61-1683" fmla="*/ 2330450 w 2482850"/>
              <a:gd name="connsiteY61-1684" fmla="*/ 1104955 h 1733084"/>
              <a:gd name="connsiteX62-1685" fmla="*/ 2343150 w 2482850"/>
              <a:gd name="connsiteY62-1686" fmla="*/ 1371655 h 1733084"/>
              <a:gd name="connsiteX63-1687" fmla="*/ 2413000 w 2482850"/>
              <a:gd name="connsiteY63-1688" fmla="*/ 1143055 h 1733084"/>
              <a:gd name="connsiteX64-1689" fmla="*/ 2482850 w 2482850"/>
              <a:gd name="connsiteY64-1690" fmla="*/ 1416105 h 1733084"/>
              <a:gd name="connsiteX0-1691" fmla="*/ 0 w 2482850"/>
              <a:gd name="connsiteY0-1692" fmla="*/ 1009705 h 1733084"/>
              <a:gd name="connsiteX1-1693" fmla="*/ 38100 w 2482850"/>
              <a:gd name="connsiteY1-1694" fmla="*/ 1130355 h 1733084"/>
              <a:gd name="connsiteX2-1695" fmla="*/ 82550 w 2482850"/>
              <a:gd name="connsiteY2-1696" fmla="*/ 952555 h 1733084"/>
              <a:gd name="connsiteX3-1697" fmla="*/ 95250 w 2482850"/>
              <a:gd name="connsiteY3-1698" fmla="*/ 1168455 h 1733084"/>
              <a:gd name="connsiteX4-1699" fmla="*/ 165100 w 2482850"/>
              <a:gd name="connsiteY4-1700" fmla="*/ 914455 h 1733084"/>
              <a:gd name="connsiteX5-1701" fmla="*/ 165100 w 2482850"/>
              <a:gd name="connsiteY5-1702" fmla="*/ 1174805 h 1733084"/>
              <a:gd name="connsiteX6-1703" fmla="*/ 234950 w 2482850"/>
              <a:gd name="connsiteY6-1704" fmla="*/ 946205 h 1733084"/>
              <a:gd name="connsiteX7-1705" fmla="*/ 298450 w 2482850"/>
              <a:gd name="connsiteY7-1706" fmla="*/ 1117655 h 1733084"/>
              <a:gd name="connsiteX8-1707" fmla="*/ 298450 w 2482850"/>
              <a:gd name="connsiteY8-1708" fmla="*/ 882705 h 1733084"/>
              <a:gd name="connsiteX9-1709" fmla="*/ 330200 w 2482850"/>
              <a:gd name="connsiteY9-1710" fmla="*/ 1079555 h 1733084"/>
              <a:gd name="connsiteX10-1711" fmla="*/ 330200 w 2482850"/>
              <a:gd name="connsiteY10-1712" fmla="*/ 889055 h 1733084"/>
              <a:gd name="connsiteX11-1713" fmla="*/ 355600 w 2482850"/>
              <a:gd name="connsiteY11-1714" fmla="*/ 1092255 h 1733084"/>
              <a:gd name="connsiteX12-1715" fmla="*/ 374650 w 2482850"/>
              <a:gd name="connsiteY12-1716" fmla="*/ 870005 h 1733084"/>
              <a:gd name="connsiteX13-1717" fmla="*/ 374650 w 2482850"/>
              <a:gd name="connsiteY13-1718" fmla="*/ 1073205 h 1733084"/>
              <a:gd name="connsiteX14-1719" fmla="*/ 444500 w 2482850"/>
              <a:gd name="connsiteY14-1720" fmla="*/ 889055 h 1733084"/>
              <a:gd name="connsiteX15-1721" fmla="*/ 444500 w 2482850"/>
              <a:gd name="connsiteY15-1722" fmla="*/ 1028755 h 1733084"/>
              <a:gd name="connsiteX16-1723" fmla="*/ 488950 w 2482850"/>
              <a:gd name="connsiteY16-1724" fmla="*/ 895405 h 1733084"/>
              <a:gd name="connsiteX17-1725" fmla="*/ 501650 w 2482850"/>
              <a:gd name="connsiteY17-1726" fmla="*/ 1022405 h 1733084"/>
              <a:gd name="connsiteX18-1727" fmla="*/ 501650 w 2482850"/>
              <a:gd name="connsiteY18-1728" fmla="*/ 870005 h 1733084"/>
              <a:gd name="connsiteX19-1729" fmla="*/ 577850 w 2482850"/>
              <a:gd name="connsiteY19-1730" fmla="*/ 1181155 h 1733084"/>
              <a:gd name="connsiteX20-1731" fmla="*/ 628650 w 2482850"/>
              <a:gd name="connsiteY20-1732" fmla="*/ 704905 h 1733084"/>
              <a:gd name="connsiteX21-1733" fmla="*/ 654050 w 2482850"/>
              <a:gd name="connsiteY21-1734" fmla="*/ 863655 h 1733084"/>
              <a:gd name="connsiteX22-1735" fmla="*/ 723900 w 2482850"/>
              <a:gd name="connsiteY22-1736" fmla="*/ 679505 h 1733084"/>
              <a:gd name="connsiteX23-1737" fmla="*/ 730250 w 2482850"/>
              <a:gd name="connsiteY23-1738" fmla="*/ 812855 h 1733084"/>
              <a:gd name="connsiteX24-1739" fmla="*/ 793750 w 2482850"/>
              <a:gd name="connsiteY24-1740" fmla="*/ 692205 h 1733084"/>
              <a:gd name="connsiteX25-1741" fmla="*/ 793750 w 2482850"/>
              <a:gd name="connsiteY25-1742" fmla="*/ 819205 h 1733084"/>
              <a:gd name="connsiteX26-1743" fmla="*/ 857250 w 2482850"/>
              <a:gd name="connsiteY26-1744" fmla="*/ 603305 h 1733084"/>
              <a:gd name="connsiteX27-1745" fmla="*/ 863600 w 2482850"/>
              <a:gd name="connsiteY27-1746" fmla="*/ 825555 h 1733084"/>
              <a:gd name="connsiteX28-1747" fmla="*/ 933450 w 2482850"/>
              <a:gd name="connsiteY28-1748" fmla="*/ 55 h 1733084"/>
              <a:gd name="connsiteX29-1749" fmla="*/ 965200 w 2482850"/>
              <a:gd name="connsiteY29-1750" fmla="*/ 870005 h 1733084"/>
              <a:gd name="connsiteX30-1751" fmla="*/ 1009650 w 2482850"/>
              <a:gd name="connsiteY30-1752" fmla="*/ 565205 h 1733084"/>
              <a:gd name="connsiteX31-1753" fmla="*/ 1066800 w 2482850"/>
              <a:gd name="connsiteY31-1754" fmla="*/ 857305 h 1733084"/>
              <a:gd name="connsiteX32-1755" fmla="*/ 1073150 w 2482850"/>
              <a:gd name="connsiteY32-1756" fmla="*/ 584255 h 1733084"/>
              <a:gd name="connsiteX33-1757" fmla="*/ 1092200 w 2482850"/>
              <a:gd name="connsiteY33-1758" fmla="*/ 768405 h 1733084"/>
              <a:gd name="connsiteX34-1759" fmla="*/ 1200150 w 2482850"/>
              <a:gd name="connsiteY34-1760" fmla="*/ 1352605 h 1733084"/>
              <a:gd name="connsiteX35-1761" fmla="*/ 1231900 w 2482850"/>
              <a:gd name="connsiteY35-1762" fmla="*/ 1238305 h 1733084"/>
              <a:gd name="connsiteX36-1763" fmla="*/ 1270000 w 2482850"/>
              <a:gd name="connsiteY36-1764" fmla="*/ 1466905 h 1733084"/>
              <a:gd name="connsiteX37-1765" fmla="*/ 1314450 w 2482850"/>
              <a:gd name="connsiteY37-1766" fmla="*/ 1289105 h 1733084"/>
              <a:gd name="connsiteX38-1767" fmla="*/ 1327150 w 2482850"/>
              <a:gd name="connsiteY38-1768" fmla="*/ 1549455 h 1733084"/>
              <a:gd name="connsiteX39-1769" fmla="*/ 1441450 w 2482850"/>
              <a:gd name="connsiteY39-1770" fmla="*/ 1104955 h 1733084"/>
              <a:gd name="connsiteX40-1771" fmla="*/ 1498600 w 2482850"/>
              <a:gd name="connsiteY40-1772" fmla="*/ 1727255 h 1733084"/>
              <a:gd name="connsiteX41-1773" fmla="*/ 1568450 w 2482850"/>
              <a:gd name="connsiteY41-1774" fmla="*/ 1422455 h 1733084"/>
              <a:gd name="connsiteX42-1775" fmla="*/ 1701800 w 2482850"/>
              <a:gd name="connsiteY42-1776" fmla="*/ 1524055 h 1733084"/>
              <a:gd name="connsiteX43-1777" fmla="*/ 1765300 w 2482850"/>
              <a:gd name="connsiteY43-1778" fmla="*/ 1320855 h 1733084"/>
              <a:gd name="connsiteX44-1779" fmla="*/ 1784350 w 2482850"/>
              <a:gd name="connsiteY44-1780" fmla="*/ 1441505 h 1733084"/>
              <a:gd name="connsiteX45-1781" fmla="*/ 1790700 w 2482850"/>
              <a:gd name="connsiteY45-1782" fmla="*/ 1225605 h 1733084"/>
              <a:gd name="connsiteX46-1783" fmla="*/ 1835150 w 2482850"/>
              <a:gd name="connsiteY46-1784" fmla="*/ 1485955 h 1733084"/>
              <a:gd name="connsiteX47-1785" fmla="*/ 1873250 w 2482850"/>
              <a:gd name="connsiteY47-1786" fmla="*/ 1104955 h 1733084"/>
              <a:gd name="connsiteX48-1787" fmla="*/ 1873250 w 2482850"/>
              <a:gd name="connsiteY48-1788" fmla="*/ 1289105 h 1733084"/>
              <a:gd name="connsiteX49-1789" fmla="*/ 1930400 w 2482850"/>
              <a:gd name="connsiteY49-1790" fmla="*/ 1073205 h 1733084"/>
              <a:gd name="connsiteX50-1791" fmla="*/ 1968500 w 2482850"/>
              <a:gd name="connsiteY50-1792" fmla="*/ 1257355 h 1733084"/>
              <a:gd name="connsiteX51-1793" fmla="*/ 1981200 w 2482850"/>
              <a:gd name="connsiteY51-1794" fmla="*/ 1085905 h 1733084"/>
              <a:gd name="connsiteX52-1795" fmla="*/ 2095500 w 2482850"/>
              <a:gd name="connsiteY52-1796" fmla="*/ 1295455 h 1733084"/>
              <a:gd name="connsiteX53-1797" fmla="*/ 2114550 w 2482850"/>
              <a:gd name="connsiteY53-1798" fmla="*/ 1066855 h 1733084"/>
              <a:gd name="connsiteX54-1799" fmla="*/ 2127250 w 2482850"/>
              <a:gd name="connsiteY54-1800" fmla="*/ 1276405 h 1733084"/>
              <a:gd name="connsiteX55-1801" fmla="*/ 2139950 w 2482850"/>
              <a:gd name="connsiteY55-1802" fmla="*/ 1143055 h 1733084"/>
              <a:gd name="connsiteX56-1803" fmla="*/ 2139950 w 2482850"/>
              <a:gd name="connsiteY56-1804" fmla="*/ 1257355 h 1733084"/>
              <a:gd name="connsiteX57-1805" fmla="*/ 2190750 w 2482850"/>
              <a:gd name="connsiteY57-1806" fmla="*/ 1149405 h 1733084"/>
              <a:gd name="connsiteX58-1807" fmla="*/ 2235200 w 2482850"/>
              <a:gd name="connsiteY58-1808" fmla="*/ 1314505 h 1733084"/>
              <a:gd name="connsiteX59-1809" fmla="*/ 2235200 w 2482850"/>
              <a:gd name="connsiteY59-1810" fmla="*/ 1085905 h 1733084"/>
              <a:gd name="connsiteX60-1811" fmla="*/ 2286000 w 2482850"/>
              <a:gd name="connsiteY60-1812" fmla="*/ 1352605 h 1733084"/>
              <a:gd name="connsiteX61-1813" fmla="*/ 2330450 w 2482850"/>
              <a:gd name="connsiteY61-1814" fmla="*/ 1104955 h 1733084"/>
              <a:gd name="connsiteX62-1815" fmla="*/ 2343150 w 2482850"/>
              <a:gd name="connsiteY62-1816" fmla="*/ 1371655 h 1733084"/>
              <a:gd name="connsiteX63-1817" fmla="*/ 2413000 w 2482850"/>
              <a:gd name="connsiteY63-1818" fmla="*/ 1143055 h 1733084"/>
              <a:gd name="connsiteX64-1819" fmla="*/ 2482850 w 2482850"/>
              <a:gd name="connsiteY64-1820" fmla="*/ 1416105 h 1733084"/>
              <a:gd name="connsiteX0-1821" fmla="*/ 0 w 2482850"/>
              <a:gd name="connsiteY0-1822" fmla="*/ 1009705 h 1733084"/>
              <a:gd name="connsiteX1-1823" fmla="*/ 38100 w 2482850"/>
              <a:gd name="connsiteY1-1824" fmla="*/ 1130355 h 1733084"/>
              <a:gd name="connsiteX2-1825" fmla="*/ 82550 w 2482850"/>
              <a:gd name="connsiteY2-1826" fmla="*/ 952555 h 1733084"/>
              <a:gd name="connsiteX3-1827" fmla="*/ 95250 w 2482850"/>
              <a:gd name="connsiteY3-1828" fmla="*/ 1168455 h 1733084"/>
              <a:gd name="connsiteX4-1829" fmla="*/ 165100 w 2482850"/>
              <a:gd name="connsiteY4-1830" fmla="*/ 914455 h 1733084"/>
              <a:gd name="connsiteX5-1831" fmla="*/ 165100 w 2482850"/>
              <a:gd name="connsiteY5-1832" fmla="*/ 1174805 h 1733084"/>
              <a:gd name="connsiteX6-1833" fmla="*/ 234950 w 2482850"/>
              <a:gd name="connsiteY6-1834" fmla="*/ 946205 h 1733084"/>
              <a:gd name="connsiteX7-1835" fmla="*/ 298450 w 2482850"/>
              <a:gd name="connsiteY7-1836" fmla="*/ 1117655 h 1733084"/>
              <a:gd name="connsiteX8-1837" fmla="*/ 298450 w 2482850"/>
              <a:gd name="connsiteY8-1838" fmla="*/ 882705 h 1733084"/>
              <a:gd name="connsiteX9-1839" fmla="*/ 330200 w 2482850"/>
              <a:gd name="connsiteY9-1840" fmla="*/ 1079555 h 1733084"/>
              <a:gd name="connsiteX10-1841" fmla="*/ 330200 w 2482850"/>
              <a:gd name="connsiteY10-1842" fmla="*/ 889055 h 1733084"/>
              <a:gd name="connsiteX11-1843" fmla="*/ 355600 w 2482850"/>
              <a:gd name="connsiteY11-1844" fmla="*/ 1092255 h 1733084"/>
              <a:gd name="connsiteX12-1845" fmla="*/ 374650 w 2482850"/>
              <a:gd name="connsiteY12-1846" fmla="*/ 870005 h 1733084"/>
              <a:gd name="connsiteX13-1847" fmla="*/ 374650 w 2482850"/>
              <a:gd name="connsiteY13-1848" fmla="*/ 1073205 h 1733084"/>
              <a:gd name="connsiteX14-1849" fmla="*/ 444500 w 2482850"/>
              <a:gd name="connsiteY14-1850" fmla="*/ 889055 h 1733084"/>
              <a:gd name="connsiteX15-1851" fmla="*/ 444500 w 2482850"/>
              <a:gd name="connsiteY15-1852" fmla="*/ 1028755 h 1733084"/>
              <a:gd name="connsiteX16-1853" fmla="*/ 488950 w 2482850"/>
              <a:gd name="connsiteY16-1854" fmla="*/ 895405 h 1733084"/>
              <a:gd name="connsiteX17-1855" fmla="*/ 501650 w 2482850"/>
              <a:gd name="connsiteY17-1856" fmla="*/ 1022405 h 1733084"/>
              <a:gd name="connsiteX18-1857" fmla="*/ 501650 w 2482850"/>
              <a:gd name="connsiteY18-1858" fmla="*/ 870005 h 1733084"/>
              <a:gd name="connsiteX19-1859" fmla="*/ 577850 w 2482850"/>
              <a:gd name="connsiteY19-1860" fmla="*/ 1181155 h 1733084"/>
              <a:gd name="connsiteX20-1861" fmla="*/ 628650 w 2482850"/>
              <a:gd name="connsiteY20-1862" fmla="*/ 704905 h 1733084"/>
              <a:gd name="connsiteX21-1863" fmla="*/ 654050 w 2482850"/>
              <a:gd name="connsiteY21-1864" fmla="*/ 863655 h 1733084"/>
              <a:gd name="connsiteX22-1865" fmla="*/ 723900 w 2482850"/>
              <a:gd name="connsiteY22-1866" fmla="*/ 679505 h 1733084"/>
              <a:gd name="connsiteX23-1867" fmla="*/ 730250 w 2482850"/>
              <a:gd name="connsiteY23-1868" fmla="*/ 812855 h 1733084"/>
              <a:gd name="connsiteX24-1869" fmla="*/ 793750 w 2482850"/>
              <a:gd name="connsiteY24-1870" fmla="*/ 692205 h 1733084"/>
              <a:gd name="connsiteX25-1871" fmla="*/ 793750 w 2482850"/>
              <a:gd name="connsiteY25-1872" fmla="*/ 819205 h 1733084"/>
              <a:gd name="connsiteX26-1873" fmla="*/ 857250 w 2482850"/>
              <a:gd name="connsiteY26-1874" fmla="*/ 603305 h 1733084"/>
              <a:gd name="connsiteX27-1875" fmla="*/ 863600 w 2482850"/>
              <a:gd name="connsiteY27-1876" fmla="*/ 825555 h 1733084"/>
              <a:gd name="connsiteX28-1877" fmla="*/ 933450 w 2482850"/>
              <a:gd name="connsiteY28-1878" fmla="*/ 55 h 1733084"/>
              <a:gd name="connsiteX29-1879" fmla="*/ 965200 w 2482850"/>
              <a:gd name="connsiteY29-1880" fmla="*/ 870005 h 1733084"/>
              <a:gd name="connsiteX30-1881" fmla="*/ 1009650 w 2482850"/>
              <a:gd name="connsiteY30-1882" fmla="*/ 565205 h 1733084"/>
              <a:gd name="connsiteX31-1883" fmla="*/ 1066800 w 2482850"/>
              <a:gd name="connsiteY31-1884" fmla="*/ 857305 h 1733084"/>
              <a:gd name="connsiteX32-1885" fmla="*/ 1073150 w 2482850"/>
              <a:gd name="connsiteY32-1886" fmla="*/ 584255 h 1733084"/>
              <a:gd name="connsiteX33-1887" fmla="*/ 1104900 w 2482850"/>
              <a:gd name="connsiteY33-1888" fmla="*/ 774755 h 1733084"/>
              <a:gd name="connsiteX34-1889" fmla="*/ 1200150 w 2482850"/>
              <a:gd name="connsiteY34-1890" fmla="*/ 1352605 h 1733084"/>
              <a:gd name="connsiteX35-1891" fmla="*/ 1231900 w 2482850"/>
              <a:gd name="connsiteY35-1892" fmla="*/ 1238305 h 1733084"/>
              <a:gd name="connsiteX36-1893" fmla="*/ 1270000 w 2482850"/>
              <a:gd name="connsiteY36-1894" fmla="*/ 1466905 h 1733084"/>
              <a:gd name="connsiteX37-1895" fmla="*/ 1314450 w 2482850"/>
              <a:gd name="connsiteY37-1896" fmla="*/ 1289105 h 1733084"/>
              <a:gd name="connsiteX38-1897" fmla="*/ 1327150 w 2482850"/>
              <a:gd name="connsiteY38-1898" fmla="*/ 1549455 h 1733084"/>
              <a:gd name="connsiteX39-1899" fmla="*/ 1441450 w 2482850"/>
              <a:gd name="connsiteY39-1900" fmla="*/ 1104955 h 1733084"/>
              <a:gd name="connsiteX40-1901" fmla="*/ 1498600 w 2482850"/>
              <a:gd name="connsiteY40-1902" fmla="*/ 1727255 h 1733084"/>
              <a:gd name="connsiteX41-1903" fmla="*/ 1568450 w 2482850"/>
              <a:gd name="connsiteY41-1904" fmla="*/ 1422455 h 1733084"/>
              <a:gd name="connsiteX42-1905" fmla="*/ 1701800 w 2482850"/>
              <a:gd name="connsiteY42-1906" fmla="*/ 1524055 h 1733084"/>
              <a:gd name="connsiteX43-1907" fmla="*/ 1765300 w 2482850"/>
              <a:gd name="connsiteY43-1908" fmla="*/ 1320855 h 1733084"/>
              <a:gd name="connsiteX44-1909" fmla="*/ 1784350 w 2482850"/>
              <a:gd name="connsiteY44-1910" fmla="*/ 1441505 h 1733084"/>
              <a:gd name="connsiteX45-1911" fmla="*/ 1790700 w 2482850"/>
              <a:gd name="connsiteY45-1912" fmla="*/ 1225605 h 1733084"/>
              <a:gd name="connsiteX46-1913" fmla="*/ 1835150 w 2482850"/>
              <a:gd name="connsiteY46-1914" fmla="*/ 1485955 h 1733084"/>
              <a:gd name="connsiteX47-1915" fmla="*/ 1873250 w 2482850"/>
              <a:gd name="connsiteY47-1916" fmla="*/ 1104955 h 1733084"/>
              <a:gd name="connsiteX48-1917" fmla="*/ 1873250 w 2482850"/>
              <a:gd name="connsiteY48-1918" fmla="*/ 1289105 h 1733084"/>
              <a:gd name="connsiteX49-1919" fmla="*/ 1930400 w 2482850"/>
              <a:gd name="connsiteY49-1920" fmla="*/ 1073205 h 1733084"/>
              <a:gd name="connsiteX50-1921" fmla="*/ 1968500 w 2482850"/>
              <a:gd name="connsiteY50-1922" fmla="*/ 1257355 h 1733084"/>
              <a:gd name="connsiteX51-1923" fmla="*/ 1981200 w 2482850"/>
              <a:gd name="connsiteY51-1924" fmla="*/ 1085905 h 1733084"/>
              <a:gd name="connsiteX52-1925" fmla="*/ 2095500 w 2482850"/>
              <a:gd name="connsiteY52-1926" fmla="*/ 1295455 h 1733084"/>
              <a:gd name="connsiteX53-1927" fmla="*/ 2114550 w 2482850"/>
              <a:gd name="connsiteY53-1928" fmla="*/ 1066855 h 1733084"/>
              <a:gd name="connsiteX54-1929" fmla="*/ 2127250 w 2482850"/>
              <a:gd name="connsiteY54-1930" fmla="*/ 1276405 h 1733084"/>
              <a:gd name="connsiteX55-1931" fmla="*/ 2139950 w 2482850"/>
              <a:gd name="connsiteY55-1932" fmla="*/ 1143055 h 1733084"/>
              <a:gd name="connsiteX56-1933" fmla="*/ 2139950 w 2482850"/>
              <a:gd name="connsiteY56-1934" fmla="*/ 1257355 h 1733084"/>
              <a:gd name="connsiteX57-1935" fmla="*/ 2190750 w 2482850"/>
              <a:gd name="connsiteY57-1936" fmla="*/ 1149405 h 1733084"/>
              <a:gd name="connsiteX58-1937" fmla="*/ 2235200 w 2482850"/>
              <a:gd name="connsiteY58-1938" fmla="*/ 1314505 h 1733084"/>
              <a:gd name="connsiteX59-1939" fmla="*/ 2235200 w 2482850"/>
              <a:gd name="connsiteY59-1940" fmla="*/ 1085905 h 1733084"/>
              <a:gd name="connsiteX60-1941" fmla="*/ 2286000 w 2482850"/>
              <a:gd name="connsiteY60-1942" fmla="*/ 1352605 h 1733084"/>
              <a:gd name="connsiteX61-1943" fmla="*/ 2330450 w 2482850"/>
              <a:gd name="connsiteY61-1944" fmla="*/ 1104955 h 1733084"/>
              <a:gd name="connsiteX62-1945" fmla="*/ 2343150 w 2482850"/>
              <a:gd name="connsiteY62-1946" fmla="*/ 1371655 h 1733084"/>
              <a:gd name="connsiteX63-1947" fmla="*/ 2413000 w 2482850"/>
              <a:gd name="connsiteY63-1948" fmla="*/ 1143055 h 1733084"/>
              <a:gd name="connsiteX64-1949" fmla="*/ 2482850 w 2482850"/>
              <a:gd name="connsiteY64-1950" fmla="*/ 1416105 h 1733084"/>
              <a:gd name="connsiteX0-1951" fmla="*/ 0 w 2482850"/>
              <a:gd name="connsiteY0-1952" fmla="*/ 1009705 h 1733084"/>
              <a:gd name="connsiteX1-1953" fmla="*/ 38100 w 2482850"/>
              <a:gd name="connsiteY1-1954" fmla="*/ 1130355 h 1733084"/>
              <a:gd name="connsiteX2-1955" fmla="*/ 82550 w 2482850"/>
              <a:gd name="connsiteY2-1956" fmla="*/ 952555 h 1733084"/>
              <a:gd name="connsiteX3-1957" fmla="*/ 95250 w 2482850"/>
              <a:gd name="connsiteY3-1958" fmla="*/ 1168455 h 1733084"/>
              <a:gd name="connsiteX4-1959" fmla="*/ 165100 w 2482850"/>
              <a:gd name="connsiteY4-1960" fmla="*/ 914455 h 1733084"/>
              <a:gd name="connsiteX5-1961" fmla="*/ 165100 w 2482850"/>
              <a:gd name="connsiteY5-1962" fmla="*/ 1174805 h 1733084"/>
              <a:gd name="connsiteX6-1963" fmla="*/ 234950 w 2482850"/>
              <a:gd name="connsiteY6-1964" fmla="*/ 946205 h 1733084"/>
              <a:gd name="connsiteX7-1965" fmla="*/ 298450 w 2482850"/>
              <a:gd name="connsiteY7-1966" fmla="*/ 1117655 h 1733084"/>
              <a:gd name="connsiteX8-1967" fmla="*/ 298450 w 2482850"/>
              <a:gd name="connsiteY8-1968" fmla="*/ 882705 h 1733084"/>
              <a:gd name="connsiteX9-1969" fmla="*/ 330200 w 2482850"/>
              <a:gd name="connsiteY9-1970" fmla="*/ 1079555 h 1733084"/>
              <a:gd name="connsiteX10-1971" fmla="*/ 330200 w 2482850"/>
              <a:gd name="connsiteY10-1972" fmla="*/ 889055 h 1733084"/>
              <a:gd name="connsiteX11-1973" fmla="*/ 355600 w 2482850"/>
              <a:gd name="connsiteY11-1974" fmla="*/ 1092255 h 1733084"/>
              <a:gd name="connsiteX12-1975" fmla="*/ 374650 w 2482850"/>
              <a:gd name="connsiteY12-1976" fmla="*/ 870005 h 1733084"/>
              <a:gd name="connsiteX13-1977" fmla="*/ 374650 w 2482850"/>
              <a:gd name="connsiteY13-1978" fmla="*/ 1073205 h 1733084"/>
              <a:gd name="connsiteX14-1979" fmla="*/ 444500 w 2482850"/>
              <a:gd name="connsiteY14-1980" fmla="*/ 889055 h 1733084"/>
              <a:gd name="connsiteX15-1981" fmla="*/ 444500 w 2482850"/>
              <a:gd name="connsiteY15-1982" fmla="*/ 1028755 h 1733084"/>
              <a:gd name="connsiteX16-1983" fmla="*/ 488950 w 2482850"/>
              <a:gd name="connsiteY16-1984" fmla="*/ 895405 h 1733084"/>
              <a:gd name="connsiteX17-1985" fmla="*/ 501650 w 2482850"/>
              <a:gd name="connsiteY17-1986" fmla="*/ 1022405 h 1733084"/>
              <a:gd name="connsiteX18-1987" fmla="*/ 501650 w 2482850"/>
              <a:gd name="connsiteY18-1988" fmla="*/ 870005 h 1733084"/>
              <a:gd name="connsiteX19-1989" fmla="*/ 577850 w 2482850"/>
              <a:gd name="connsiteY19-1990" fmla="*/ 1181155 h 1733084"/>
              <a:gd name="connsiteX20-1991" fmla="*/ 628650 w 2482850"/>
              <a:gd name="connsiteY20-1992" fmla="*/ 704905 h 1733084"/>
              <a:gd name="connsiteX21-1993" fmla="*/ 654050 w 2482850"/>
              <a:gd name="connsiteY21-1994" fmla="*/ 863655 h 1733084"/>
              <a:gd name="connsiteX22-1995" fmla="*/ 723900 w 2482850"/>
              <a:gd name="connsiteY22-1996" fmla="*/ 679505 h 1733084"/>
              <a:gd name="connsiteX23-1997" fmla="*/ 730250 w 2482850"/>
              <a:gd name="connsiteY23-1998" fmla="*/ 812855 h 1733084"/>
              <a:gd name="connsiteX24-1999" fmla="*/ 793750 w 2482850"/>
              <a:gd name="connsiteY24-2000" fmla="*/ 692205 h 1733084"/>
              <a:gd name="connsiteX25-2001" fmla="*/ 793750 w 2482850"/>
              <a:gd name="connsiteY25-2002" fmla="*/ 819205 h 1733084"/>
              <a:gd name="connsiteX26-2003" fmla="*/ 857250 w 2482850"/>
              <a:gd name="connsiteY26-2004" fmla="*/ 603305 h 1733084"/>
              <a:gd name="connsiteX27-2005" fmla="*/ 863600 w 2482850"/>
              <a:gd name="connsiteY27-2006" fmla="*/ 825555 h 1733084"/>
              <a:gd name="connsiteX28-2007" fmla="*/ 933450 w 2482850"/>
              <a:gd name="connsiteY28-2008" fmla="*/ 55 h 1733084"/>
              <a:gd name="connsiteX29-2009" fmla="*/ 965200 w 2482850"/>
              <a:gd name="connsiteY29-2010" fmla="*/ 870005 h 1733084"/>
              <a:gd name="connsiteX30-2011" fmla="*/ 1009650 w 2482850"/>
              <a:gd name="connsiteY30-2012" fmla="*/ 565205 h 1733084"/>
              <a:gd name="connsiteX31-2013" fmla="*/ 1066800 w 2482850"/>
              <a:gd name="connsiteY31-2014" fmla="*/ 857305 h 1733084"/>
              <a:gd name="connsiteX32-2015" fmla="*/ 1073150 w 2482850"/>
              <a:gd name="connsiteY32-2016" fmla="*/ 584255 h 1733084"/>
              <a:gd name="connsiteX33-2017" fmla="*/ 1136650 w 2482850"/>
              <a:gd name="connsiteY33-2018" fmla="*/ 749355 h 1733084"/>
              <a:gd name="connsiteX34-2019" fmla="*/ 1200150 w 2482850"/>
              <a:gd name="connsiteY34-2020" fmla="*/ 1352605 h 1733084"/>
              <a:gd name="connsiteX35-2021" fmla="*/ 1231900 w 2482850"/>
              <a:gd name="connsiteY35-2022" fmla="*/ 1238305 h 1733084"/>
              <a:gd name="connsiteX36-2023" fmla="*/ 1270000 w 2482850"/>
              <a:gd name="connsiteY36-2024" fmla="*/ 1466905 h 1733084"/>
              <a:gd name="connsiteX37-2025" fmla="*/ 1314450 w 2482850"/>
              <a:gd name="connsiteY37-2026" fmla="*/ 1289105 h 1733084"/>
              <a:gd name="connsiteX38-2027" fmla="*/ 1327150 w 2482850"/>
              <a:gd name="connsiteY38-2028" fmla="*/ 1549455 h 1733084"/>
              <a:gd name="connsiteX39-2029" fmla="*/ 1441450 w 2482850"/>
              <a:gd name="connsiteY39-2030" fmla="*/ 1104955 h 1733084"/>
              <a:gd name="connsiteX40-2031" fmla="*/ 1498600 w 2482850"/>
              <a:gd name="connsiteY40-2032" fmla="*/ 1727255 h 1733084"/>
              <a:gd name="connsiteX41-2033" fmla="*/ 1568450 w 2482850"/>
              <a:gd name="connsiteY41-2034" fmla="*/ 1422455 h 1733084"/>
              <a:gd name="connsiteX42-2035" fmla="*/ 1701800 w 2482850"/>
              <a:gd name="connsiteY42-2036" fmla="*/ 1524055 h 1733084"/>
              <a:gd name="connsiteX43-2037" fmla="*/ 1765300 w 2482850"/>
              <a:gd name="connsiteY43-2038" fmla="*/ 1320855 h 1733084"/>
              <a:gd name="connsiteX44-2039" fmla="*/ 1784350 w 2482850"/>
              <a:gd name="connsiteY44-2040" fmla="*/ 1441505 h 1733084"/>
              <a:gd name="connsiteX45-2041" fmla="*/ 1790700 w 2482850"/>
              <a:gd name="connsiteY45-2042" fmla="*/ 1225605 h 1733084"/>
              <a:gd name="connsiteX46-2043" fmla="*/ 1835150 w 2482850"/>
              <a:gd name="connsiteY46-2044" fmla="*/ 1485955 h 1733084"/>
              <a:gd name="connsiteX47-2045" fmla="*/ 1873250 w 2482850"/>
              <a:gd name="connsiteY47-2046" fmla="*/ 1104955 h 1733084"/>
              <a:gd name="connsiteX48-2047" fmla="*/ 1873250 w 2482850"/>
              <a:gd name="connsiteY48-2048" fmla="*/ 1289105 h 1733084"/>
              <a:gd name="connsiteX49-2049" fmla="*/ 1930400 w 2482850"/>
              <a:gd name="connsiteY49-2050" fmla="*/ 1073205 h 1733084"/>
              <a:gd name="connsiteX50-2051" fmla="*/ 1968500 w 2482850"/>
              <a:gd name="connsiteY50-2052" fmla="*/ 1257355 h 1733084"/>
              <a:gd name="connsiteX51-2053" fmla="*/ 1981200 w 2482850"/>
              <a:gd name="connsiteY51-2054" fmla="*/ 1085905 h 1733084"/>
              <a:gd name="connsiteX52-2055" fmla="*/ 2095500 w 2482850"/>
              <a:gd name="connsiteY52-2056" fmla="*/ 1295455 h 1733084"/>
              <a:gd name="connsiteX53-2057" fmla="*/ 2114550 w 2482850"/>
              <a:gd name="connsiteY53-2058" fmla="*/ 1066855 h 1733084"/>
              <a:gd name="connsiteX54-2059" fmla="*/ 2127250 w 2482850"/>
              <a:gd name="connsiteY54-2060" fmla="*/ 1276405 h 1733084"/>
              <a:gd name="connsiteX55-2061" fmla="*/ 2139950 w 2482850"/>
              <a:gd name="connsiteY55-2062" fmla="*/ 1143055 h 1733084"/>
              <a:gd name="connsiteX56-2063" fmla="*/ 2139950 w 2482850"/>
              <a:gd name="connsiteY56-2064" fmla="*/ 1257355 h 1733084"/>
              <a:gd name="connsiteX57-2065" fmla="*/ 2190750 w 2482850"/>
              <a:gd name="connsiteY57-2066" fmla="*/ 1149405 h 1733084"/>
              <a:gd name="connsiteX58-2067" fmla="*/ 2235200 w 2482850"/>
              <a:gd name="connsiteY58-2068" fmla="*/ 1314505 h 1733084"/>
              <a:gd name="connsiteX59-2069" fmla="*/ 2235200 w 2482850"/>
              <a:gd name="connsiteY59-2070" fmla="*/ 1085905 h 1733084"/>
              <a:gd name="connsiteX60-2071" fmla="*/ 2286000 w 2482850"/>
              <a:gd name="connsiteY60-2072" fmla="*/ 1352605 h 1733084"/>
              <a:gd name="connsiteX61-2073" fmla="*/ 2330450 w 2482850"/>
              <a:gd name="connsiteY61-2074" fmla="*/ 1104955 h 1733084"/>
              <a:gd name="connsiteX62-2075" fmla="*/ 2343150 w 2482850"/>
              <a:gd name="connsiteY62-2076" fmla="*/ 1371655 h 1733084"/>
              <a:gd name="connsiteX63-2077" fmla="*/ 2413000 w 2482850"/>
              <a:gd name="connsiteY63-2078" fmla="*/ 1143055 h 1733084"/>
              <a:gd name="connsiteX64-2079" fmla="*/ 2482850 w 2482850"/>
              <a:gd name="connsiteY64-2080" fmla="*/ 1416105 h 1733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2" name="Freeform 4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1" fmla="*/ 0 w 2480341"/>
              <a:gd name="connsiteY0-2" fmla="*/ 460376 h 940709"/>
              <a:gd name="connsiteX1-3" fmla="*/ 34925 w 2480341"/>
              <a:gd name="connsiteY1-4" fmla="*/ 901701 h 940709"/>
              <a:gd name="connsiteX2-5" fmla="*/ 85725 w 2480341"/>
              <a:gd name="connsiteY2-6" fmla="*/ 669926 h 940709"/>
              <a:gd name="connsiteX3-7" fmla="*/ 133350 w 2480341"/>
              <a:gd name="connsiteY3-8" fmla="*/ 730251 h 940709"/>
              <a:gd name="connsiteX4-9" fmla="*/ 165100 w 2480341"/>
              <a:gd name="connsiteY4-10" fmla="*/ 625476 h 940709"/>
              <a:gd name="connsiteX5-11" fmla="*/ 219075 w 2480341"/>
              <a:gd name="connsiteY5-12" fmla="*/ 635001 h 940709"/>
              <a:gd name="connsiteX6-13" fmla="*/ 269875 w 2480341"/>
              <a:gd name="connsiteY6-14" fmla="*/ 165101 h 940709"/>
              <a:gd name="connsiteX7-15" fmla="*/ 330200 w 2480341"/>
              <a:gd name="connsiteY7-16" fmla="*/ 225426 h 940709"/>
              <a:gd name="connsiteX8-17" fmla="*/ 330200 w 2480341"/>
              <a:gd name="connsiteY8-18" fmla="*/ 336551 h 940709"/>
              <a:gd name="connsiteX9-19" fmla="*/ 355600 w 2480341"/>
              <a:gd name="connsiteY9-20" fmla="*/ 73026 h 940709"/>
              <a:gd name="connsiteX10-21" fmla="*/ 390525 w 2480341"/>
              <a:gd name="connsiteY10-22" fmla="*/ 206376 h 940709"/>
              <a:gd name="connsiteX11-23" fmla="*/ 390525 w 2480341"/>
              <a:gd name="connsiteY11-24" fmla="*/ 428626 h 940709"/>
              <a:gd name="connsiteX12-25" fmla="*/ 434975 w 2480341"/>
              <a:gd name="connsiteY12-26" fmla="*/ 25401 h 940709"/>
              <a:gd name="connsiteX13-27" fmla="*/ 479425 w 2480341"/>
              <a:gd name="connsiteY13-28" fmla="*/ 257176 h 940709"/>
              <a:gd name="connsiteX14-29" fmla="*/ 485775 w 2480341"/>
              <a:gd name="connsiteY14-30" fmla="*/ 171451 h 940709"/>
              <a:gd name="connsiteX15-31" fmla="*/ 530225 w 2480341"/>
              <a:gd name="connsiteY15-32" fmla="*/ 301626 h 940709"/>
              <a:gd name="connsiteX16-33" fmla="*/ 577850 w 2480341"/>
              <a:gd name="connsiteY16-34" fmla="*/ 244476 h 940709"/>
              <a:gd name="connsiteX17-35" fmla="*/ 593725 w 2480341"/>
              <a:gd name="connsiteY17-36" fmla="*/ 352426 h 940709"/>
              <a:gd name="connsiteX18-37" fmla="*/ 584200 w 2480341"/>
              <a:gd name="connsiteY18-38" fmla="*/ 168276 h 940709"/>
              <a:gd name="connsiteX19-39" fmla="*/ 631825 w 2480341"/>
              <a:gd name="connsiteY19-40" fmla="*/ 352426 h 940709"/>
              <a:gd name="connsiteX20-41" fmla="*/ 695325 w 2480341"/>
              <a:gd name="connsiteY20-42" fmla="*/ 165101 h 940709"/>
              <a:gd name="connsiteX21-43" fmla="*/ 746125 w 2480341"/>
              <a:gd name="connsiteY21-44" fmla="*/ 498476 h 940709"/>
              <a:gd name="connsiteX22-45" fmla="*/ 793750 w 2480341"/>
              <a:gd name="connsiteY22-46" fmla="*/ 425451 h 940709"/>
              <a:gd name="connsiteX23-47" fmla="*/ 844550 w 2480341"/>
              <a:gd name="connsiteY23-48" fmla="*/ 577851 h 940709"/>
              <a:gd name="connsiteX24-49" fmla="*/ 860425 w 2480341"/>
              <a:gd name="connsiteY24-50" fmla="*/ 457201 h 940709"/>
              <a:gd name="connsiteX25-51" fmla="*/ 898525 w 2480341"/>
              <a:gd name="connsiteY25-52" fmla="*/ 549276 h 940709"/>
              <a:gd name="connsiteX26-53" fmla="*/ 898525 w 2480341"/>
              <a:gd name="connsiteY26-54" fmla="*/ 406401 h 940709"/>
              <a:gd name="connsiteX27-55" fmla="*/ 939800 w 2480341"/>
              <a:gd name="connsiteY27-56" fmla="*/ 660401 h 940709"/>
              <a:gd name="connsiteX28-57" fmla="*/ 990600 w 2480341"/>
              <a:gd name="connsiteY28-58" fmla="*/ 473076 h 940709"/>
              <a:gd name="connsiteX29-59" fmla="*/ 1009650 w 2480341"/>
              <a:gd name="connsiteY29-60" fmla="*/ 939801 h 940709"/>
              <a:gd name="connsiteX30-61" fmla="*/ 1019175 w 2480341"/>
              <a:gd name="connsiteY30-62" fmla="*/ 596901 h 940709"/>
              <a:gd name="connsiteX31-63" fmla="*/ 1060450 w 2480341"/>
              <a:gd name="connsiteY31-64" fmla="*/ 784226 h 940709"/>
              <a:gd name="connsiteX32-65" fmla="*/ 1057275 w 2480341"/>
              <a:gd name="connsiteY32-66" fmla="*/ 615951 h 940709"/>
              <a:gd name="connsiteX33-67" fmla="*/ 1101725 w 2480341"/>
              <a:gd name="connsiteY33-68" fmla="*/ 765176 h 940709"/>
              <a:gd name="connsiteX34-69" fmla="*/ 1101725 w 2480341"/>
              <a:gd name="connsiteY34-70" fmla="*/ 561976 h 940709"/>
              <a:gd name="connsiteX35-71" fmla="*/ 1152525 w 2480341"/>
              <a:gd name="connsiteY35-72" fmla="*/ 771526 h 940709"/>
              <a:gd name="connsiteX36-73" fmla="*/ 1155700 w 2480341"/>
              <a:gd name="connsiteY36-74" fmla="*/ 631826 h 940709"/>
              <a:gd name="connsiteX37-75" fmla="*/ 1168400 w 2480341"/>
              <a:gd name="connsiteY37-76" fmla="*/ 752476 h 940709"/>
              <a:gd name="connsiteX38-77" fmla="*/ 1193800 w 2480341"/>
              <a:gd name="connsiteY38-78" fmla="*/ 615951 h 940709"/>
              <a:gd name="connsiteX39-79" fmla="*/ 1228725 w 2480341"/>
              <a:gd name="connsiteY39-80" fmla="*/ 720726 h 940709"/>
              <a:gd name="connsiteX40-81" fmla="*/ 1235075 w 2480341"/>
              <a:gd name="connsiteY40-82" fmla="*/ 641351 h 940709"/>
              <a:gd name="connsiteX41-83" fmla="*/ 1308100 w 2480341"/>
              <a:gd name="connsiteY41-84" fmla="*/ 723901 h 940709"/>
              <a:gd name="connsiteX42-85" fmla="*/ 1323975 w 2480341"/>
              <a:gd name="connsiteY42-86" fmla="*/ 609601 h 940709"/>
              <a:gd name="connsiteX43-87" fmla="*/ 1393825 w 2480341"/>
              <a:gd name="connsiteY43-88" fmla="*/ 793751 h 940709"/>
              <a:gd name="connsiteX44-89" fmla="*/ 1393825 w 2480341"/>
              <a:gd name="connsiteY44-90" fmla="*/ 587376 h 940709"/>
              <a:gd name="connsiteX45-91" fmla="*/ 1428750 w 2480341"/>
              <a:gd name="connsiteY45-92" fmla="*/ 781051 h 940709"/>
              <a:gd name="connsiteX46-93" fmla="*/ 1425575 w 2480341"/>
              <a:gd name="connsiteY46-94" fmla="*/ 377826 h 940709"/>
              <a:gd name="connsiteX47-95" fmla="*/ 1457325 w 2480341"/>
              <a:gd name="connsiteY47-96" fmla="*/ 488951 h 940709"/>
              <a:gd name="connsiteX48-97" fmla="*/ 1463675 w 2480341"/>
              <a:gd name="connsiteY48-98" fmla="*/ 381001 h 940709"/>
              <a:gd name="connsiteX49-99" fmla="*/ 1485900 w 2480341"/>
              <a:gd name="connsiteY49-100" fmla="*/ 577851 h 940709"/>
              <a:gd name="connsiteX50-101" fmla="*/ 1495425 w 2480341"/>
              <a:gd name="connsiteY50-102" fmla="*/ 425451 h 940709"/>
              <a:gd name="connsiteX51-103" fmla="*/ 1552575 w 2480341"/>
              <a:gd name="connsiteY51-104" fmla="*/ 625476 h 940709"/>
              <a:gd name="connsiteX52-105" fmla="*/ 1555750 w 2480341"/>
              <a:gd name="connsiteY52-106" fmla="*/ 415926 h 940709"/>
              <a:gd name="connsiteX53-107" fmla="*/ 1612900 w 2480341"/>
              <a:gd name="connsiteY53-108" fmla="*/ 673101 h 940709"/>
              <a:gd name="connsiteX54-109" fmla="*/ 1628775 w 2480341"/>
              <a:gd name="connsiteY54-110" fmla="*/ 412751 h 940709"/>
              <a:gd name="connsiteX55-111" fmla="*/ 1654175 w 2480341"/>
              <a:gd name="connsiteY55-112" fmla="*/ 606426 h 940709"/>
              <a:gd name="connsiteX56-113" fmla="*/ 1654175 w 2480341"/>
              <a:gd name="connsiteY56-114" fmla="*/ 444501 h 940709"/>
              <a:gd name="connsiteX57-115" fmla="*/ 1682750 w 2480341"/>
              <a:gd name="connsiteY57-116" fmla="*/ 590551 h 940709"/>
              <a:gd name="connsiteX58-117" fmla="*/ 1682750 w 2480341"/>
              <a:gd name="connsiteY58-118" fmla="*/ 355601 h 940709"/>
              <a:gd name="connsiteX59-119" fmla="*/ 1768475 w 2480341"/>
              <a:gd name="connsiteY59-120" fmla="*/ 819151 h 940709"/>
              <a:gd name="connsiteX60-121" fmla="*/ 1809750 w 2480341"/>
              <a:gd name="connsiteY60-122" fmla="*/ 130176 h 940709"/>
              <a:gd name="connsiteX61-123" fmla="*/ 1825625 w 2480341"/>
              <a:gd name="connsiteY61-124" fmla="*/ 1 h 940709"/>
              <a:gd name="connsiteX62-125" fmla="*/ 1835150 w 2480341"/>
              <a:gd name="connsiteY62-126" fmla="*/ 127001 h 940709"/>
              <a:gd name="connsiteX63-127" fmla="*/ 1860550 w 2480341"/>
              <a:gd name="connsiteY63-128" fmla="*/ 28576 h 940709"/>
              <a:gd name="connsiteX64-129" fmla="*/ 1898650 w 2480341"/>
              <a:gd name="connsiteY64-130" fmla="*/ 238126 h 940709"/>
              <a:gd name="connsiteX65-131" fmla="*/ 1898650 w 2480341"/>
              <a:gd name="connsiteY65-132" fmla="*/ 63501 h 940709"/>
              <a:gd name="connsiteX66-133" fmla="*/ 1933575 w 2480341"/>
              <a:gd name="connsiteY66-134" fmla="*/ 317501 h 940709"/>
              <a:gd name="connsiteX67-135" fmla="*/ 1997075 w 2480341"/>
              <a:gd name="connsiteY67-136" fmla="*/ 92076 h 940709"/>
              <a:gd name="connsiteX68-137" fmla="*/ 1997075 w 2480341"/>
              <a:gd name="connsiteY68-138" fmla="*/ 447676 h 940709"/>
              <a:gd name="connsiteX69-139" fmla="*/ 2016125 w 2480341"/>
              <a:gd name="connsiteY69-140" fmla="*/ 231776 h 940709"/>
              <a:gd name="connsiteX70-141" fmla="*/ 2054225 w 2480341"/>
              <a:gd name="connsiteY70-142" fmla="*/ 463551 h 940709"/>
              <a:gd name="connsiteX71-143" fmla="*/ 2054225 w 2480341"/>
              <a:gd name="connsiteY71-144" fmla="*/ 279401 h 940709"/>
              <a:gd name="connsiteX72-145" fmla="*/ 2095500 w 2480341"/>
              <a:gd name="connsiteY72-146" fmla="*/ 415926 h 940709"/>
              <a:gd name="connsiteX73-147" fmla="*/ 2136775 w 2480341"/>
              <a:gd name="connsiteY73-148" fmla="*/ 241301 h 940709"/>
              <a:gd name="connsiteX74-149" fmla="*/ 2146300 w 2480341"/>
              <a:gd name="connsiteY74-150" fmla="*/ 517526 h 940709"/>
              <a:gd name="connsiteX75-151" fmla="*/ 2162175 w 2480341"/>
              <a:gd name="connsiteY75-152" fmla="*/ 330201 h 940709"/>
              <a:gd name="connsiteX76-153" fmla="*/ 2171700 w 2480341"/>
              <a:gd name="connsiteY76-154" fmla="*/ 492126 h 940709"/>
              <a:gd name="connsiteX77-155" fmla="*/ 2181225 w 2480341"/>
              <a:gd name="connsiteY77-156" fmla="*/ 193676 h 940709"/>
              <a:gd name="connsiteX78-157" fmla="*/ 2190750 w 2480341"/>
              <a:gd name="connsiteY78-158" fmla="*/ 361951 h 940709"/>
              <a:gd name="connsiteX79-159" fmla="*/ 2200275 w 2480341"/>
              <a:gd name="connsiteY79-160" fmla="*/ 155576 h 940709"/>
              <a:gd name="connsiteX80-161" fmla="*/ 2219325 w 2480341"/>
              <a:gd name="connsiteY80-162" fmla="*/ 403226 h 940709"/>
              <a:gd name="connsiteX81-163" fmla="*/ 2225675 w 2480341"/>
              <a:gd name="connsiteY81-164" fmla="*/ 184151 h 940709"/>
              <a:gd name="connsiteX82-165" fmla="*/ 2228850 w 2480341"/>
              <a:gd name="connsiteY82-166" fmla="*/ 393701 h 940709"/>
              <a:gd name="connsiteX83-167" fmla="*/ 2241550 w 2480341"/>
              <a:gd name="connsiteY83-168" fmla="*/ 203201 h 940709"/>
              <a:gd name="connsiteX84-169" fmla="*/ 2266950 w 2480341"/>
              <a:gd name="connsiteY84-170" fmla="*/ 393701 h 940709"/>
              <a:gd name="connsiteX85-171" fmla="*/ 2289175 w 2480341"/>
              <a:gd name="connsiteY85-172" fmla="*/ 92076 h 940709"/>
              <a:gd name="connsiteX86-173" fmla="*/ 2327275 w 2480341"/>
              <a:gd name="connsiteY86-174" fmla="*/ 473076 h 940709"/>
              <a:gd name="connsiteX87-175" fmla="*/ 2327275 w 2480341"/>
              <a:gd name="connsiteY87-176" fmla="*/ 231776 h 940709"/>
              <a:gd name="connsiteX88-177" fmla="*/ 2355850 w 2480341"/>
              <a:gd name="connsiteY88-178" fmla="*/ 422276 h 940709"/>
              <a:gd name="connsiteX89-179" fmla="*/ 2374900 w 2480341"/>
              <a:gd name="connsiteY89-180" fmla="*/ 254001 h 940709"/>
              <a:gd name="connsiteX90-181" fmla="*/ 2400300 w 2480341"/>
              <a:gd name="connsiteY90-182" fmla="*/ 415926 h 940709"/>
              <a:gd name="connsiteX91-183" fmla="*/ 2419350 w 2480341"/>
              <a:gd name="connsiteY91-184" fmla="*/ 555626 h 940709"/>
              <a:gd name="connsiteX92-185" fmla="*/ 2419350 w 2480341"/>
              <a:gd name="connsiteY92-186" fmla="*/ 368301 h 940709"/>
              <a:gd name="connsiteX93-187" fmla="*/ 2473325 w 2480341"/>
              <a:gd name="connsiteY93-188" fmla="*/ 577851 h 940709"/>
              <a:gd name="connsiteX94-189" fmla="*/ 2479675 w 2480341"/>
              <a:gd name="connsiteY94-190" fmla="*/ 311151 h 940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3" name="Freeform 4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44" name="Rectangle 43"/>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600">
              <a:solidFill>
                <a:schemeClr val="accent3"/>
              </a:solidFill>
            </a:endParaRPr>
          </a:p>
        </p:txBody>
      </p:sp>
      <p:sp>
        <p:nvSpPr>
          <p:cNvPr id="48" name="TextBox 47"/>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endParaRPr lang="en-US" sz="1600" b="1">
              <a:solidFill>
                <a:schemeClr val="accent3"/>
              </a:solidFill>
            </a:endParaRPr>
          </a:p>
        </p:txBody>
      </p:sp>
      <p:sp>
        <p:nvSpPr>
          <p:cNvPr id="49" name="Rounded Rectangle 48"/>
          <p:cNvSpPr/>
          <p:nvPr/>
        </p:nvSpPr>
        <p:spPr>
          <a:xfrm>
            <a:off x="4046688" y="1296237"/>
            <a:ext cx="2095633" cy="1593147"/>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cxnSp>
        <p:nvCxnSpPr>
          <p:cNvPr id="50" name="Straight Connector 49"/>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99724" y="959496"/>
            <a:ext cx="548548" cy="338554"/>
          </a:xfrm>
          <a:prstGeom prst="rect">
            <a:avLst/>
          </a:prstGeom>
          <a:noFill/>
        </p:spPr>
        <p:txBody>
          <a:bodyPr wrap="none" rtlCol="0">
            <a:spAutoFit/>
          </a:bodyPr>
          <a:lstStyle/>
          <a:p>
            <a:r>
              <a:rPr lang="en-US" sz="1600" smtClean="0"/>
              <a:t>t + T</a:t>
            </a:r>
            <a:endParaRPr lang="en-US" sz="1600" dirty="0"/>
          </a:p>
        </p:txBody>
      </p:sp>
      <p:sp>
        <p:nvSpPr>
          <p:cNvPr id="52" name="TextBox 51"/>
          <p:cNvSpPr txBox="1"/>
          <p:nvPr/>
        </p:nvSpPr>
        <p:spPr>
          <a:xfrm>
            <a:off x="6095852" y="1238173"/>
            <a:ext cx="2886102" cy="646331"/>
          </a:xfrm>
          <a:prstGeom prst="rect">
            <a:avLst/>
          </a:prstGeom>
          <a:noFill/>
        </p:spPr>
        <p:txBody>
          <a:bodyPr wrap="square" rtlCol="0">
            <a:spAutoFit/>
          </a:bodyPr>
          <a:lstStyle/>
          <a:p>
            <a:r>
              <a:rPr lang="en-US" sz="1800" dirty="0" smtClean="0"/>
              <a:t>maximize      </a:t>
            </a:r>
            <a:r>
              <a:rPr lang="en-US" sz="1800" dirty="0" err="1" smtClean="0">
                <a:solidFill>
                  <a:srgbClr val="C00000"/>
                </a:solidFill>
              </a:rPr>
              <a:t>QoE</a:t>
            </a:r>
            <a:r>
              <a:rPr lang="en-US" sz="1800" dirty="0" smtClean="0">
                <a:solidFill>
                  <a:srgbClr val="C00000"/>
                </a:solidFill>
              </a:rPr>
              <a:t> (t, t + T)</a:t>
            </a:r>
            <a:endParaRPr lang="en-US" sz="1800" dirty="0" smtClean="0">
              <a:solidFill>
                <a:srgbClr val="C00000"/>
              </a:solidFill>
            </a:endParaRPr>
          </a:p>
          <a:p>
            <a:r>
              <a:rPr lang="en-US" sz="1800" dirty="0" smtClean="0"/>
              <a:t>subject to    </a:t>
            </a:r>
            <a:r>
              <a:rPr lang="en-US" sz="1800" dirty="0" smtClean="0">
                <a:solidFill>
                  <a:srgbClr val="3366FF"/>
                </a:solidFill>
              </a:rPr>
              <a:t>system dynamics</a:t>
            </a:r>
            <a:endParaRPr lang="en-US" sz="1800" dirty="0">
              <a:solidFill>
                <a:srgbClr val="3366FF"/>
              </a:solidFill>
            </a:endParaRPr>
          </a:p>
        </p:txBody>
      </p:sp>
      <p:sp>
        <p:nvSpPr>
          <p:cNvPr id="53" name="TextBox 52"/>
          <p:cNvSpPr txBox="1"/>
          <p:nvPr/>
        </p:nvSpPr>
        <p:spPr>
          <a:xfrm>
            <a:off x="3908514" y="959496"/>
            <a:ext cx="253596" cy="338554"/>
          </a:xfrm>
          <a:prstGeom prst="rect">
            <a:avLst/>
          </a:prstGeom>
          <a:noFill/>
        </p:spPr>
        <p:txBody>
          <a:bodyPr wrap="none" rtlCol="0">
            <a:spAutoFit/>
          </a:bodyPr>
          <a:lstStyle/>
          <a:p>
            <a:r>
              <a:rPr lang="en-US" sz="1600" dirty="0" smtClean="0"/>
              <a:t>t</a:t>
            </a:r>
            <a:endParaRPr lang="en-US" sz="1600" dirty="0"/>
          </a:p>
        </p:txBody>
      </p:sp>
      <p:cxnSp>
        <p:nvCxnSpPr>
          <p:cNvPr id="54" name="Straight Connector 53"/>
          <p:cNvCxnSpPr/>
          <p:nvPr/>
        </p:nvCxnSpPr>
        <p:spPr>
          <a:xfrm>
            <a:off x="4051603" y="2153575"/>
            <a:ext cx="149666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21567" y="3459325"/>
            <a:ext cx="2922433" cy="646331"/>
          </a:xfrm>
          <a:prstGeom prst="rect">
            <a:avLst/>
          </a:prstGeom>
          <a:noFill/>
        </p:spPr>
        <p:txBody>
          <a:bodyPr wrap="square" rtlCol="0">
            <a:spAutoFit/>
          </a:bodyPr>
          <a:lstStyle/>
          <a:p>
            <a:r>
              <a:rPr lang="en-US" b="1" dirty="0" smtClean="0"/>
              <a:t>Problem: </a:t>
            </a:r>
            <a:r>
              <a:rPr lang="en-US" dirty="0" smtClean="0"/>
              <a:t>Needs accurate throughput model</a:t>
            </a:r>
            <a:endParaRPr lang="en-US" dirty="0" smtClean="0"/>
          </a:p>
        </p:txBody>
      </p:sp>
      <p:sp>
        <p:nvSpPr>
          <p:cNvPr id="56" name="TextBox 55"/>
          <p:cNvSpPr txBox="1"/>
          <p:nvPr/>
        </p:nvSpPr>
        <p:spPr>
          <a:xfrm>
            <a:off x="5548272" y="2176780"/>
            <a:ext cx="2446188" cy="584775"/>
          </a:xfrm>
          <a:prstGeom prst="rect">
            <a:avLst/>
          </a:prstGeom>
          <a:noFill/>
        </p:spPr>
        <p:txBody>
          <a:bodyPr wrap="square" rtlCol="0">
            <a:spAutoFit/>
          </a:bodyPr>
          <a:lstStyle/>
          <a:p>
            <a:pPr algn="ctr"/>
            <a:r>
              <a:rPr lang="en-US" sz="1600" b="1" dirty="0" smtClean="0">
                <a:solidFill>
                  <a:srgbClr val="ED411D"/>
                </a:solidFill>
              </a:rPr>
              <a:t>Conservative Throughput </a:t>
            </a:r>
            <a:endParaRPr lang="en-US" sz="1600" b="1" dirty="0" smtClean="0">
              <a:solidFill>
                <a:srgbClr val="ED411D"/>
              </a:solidFill>
            </a:endParaRPr>
          </a:p>
          <a:p>
            <a:pPr algn="ctr"/>
            <a:r>
              <a:rPr lang="en-US" sz="1600" b="1" dirty="0" smtClean="0">
                <a:solidFill>
                  <a:srgbClr val="ED411D"/>
                </a:solidFill>
              </a:rPr>
              <a:t>Prediction</a:t>
            </a:r>
            <a:endParaRPr lang="en-US" sz="1600" b="1" dirty="0">
              <a:solidFill>
                <a:srgbClr val="ED411D"/>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8" name="TextBox 27"/>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endParaRPr lang="en-US" b="1" dirty="0" smtClean="0">
              <a:solidFill>
                <a:srgbClr val="A5A5A5"/>
              </a:solidFill>
            </a:endParaRPr>
          </a:p>
          <a:p>
            <a:pPr algn="ctr"/>
            <a:r>
              <a:rPr lang="en-US" dirty="0" smtClean="0"/>
              <a:t> (Mbps)</a:t>
            </a:r>
            <a:endParaRPr lang="en-US" dirty="0"/>
          </a:p>
        </p:txBody>
      </p:sp>
      <p:sp>
        <p:nvSpPr>
          <p:cNvPr id="29" name="Rectangle 28"/>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endParaRPr lang="en-US" b="1" dirty="0" smtClean="0">
              <a:solidFill>
                <a:srgbClr val="00ACEA"/>
              </a:solidFill>
            </a:endParaRPr>
          </a:p>
          <a:p>
            <a:pPr algn="ctr"/>
            <a:r>
              <a:rPr lang="en-US" dirty="0" smtClean="0"/>
              <a:t> (sec)</a:t>
            </a:r>
            <a:endParaRPr lang="en-US" dirty="0"/>
          </a:p>
        </p:txBody>
      </p:sp>
      <p:sp>
        <p:nvSpPr>
          <p:cNvPr id="2" name="Rectangle 1"/>
          <p:cNvSpPr/>
          <p:nvPr/>
        </p:nvSpPr>
        <p:spPr>
          <a:xfrm>
            <a:off x="0" y="0"/>
            <a:ext cx="9144000" cy="51435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C41E1F"/>
                </a:solidFill>
              </a:rPr>
              <a:t>Solution: learn from video streaming sessions </a:t>
            </a:r>
            <a:endParaRPr lang="en-US" sz="3600" dirty="0" smtClean="0">
              <a:solidFill>
                <a:srgbClr val="C41E1F"/>
              </a:solidFill>
            </a:endParaRPr>
          </a:p>
          <a:p>
            <a:pPr algn="ctr"/>
            <a:r>
              <a:rPr lang="en-US" sz="3600" dirty="0" smtClean="0">
                <a:solidFill>
                  <a:srgbClr val="C41E1F"/>
                </a:solidFill>
              </a:rPr>
              <a:t>in actual network conditions</a:t>
            </a:r>
            <a:endParaRPr lang="en-US" sz="3600" dirty="0">
              <a:solidFill>
                <a:srgbClr val="C41E1F"/>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1695"/>
    </mc:Choice>
    <mc:Fallback>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646" y="314083"/>
            <a:ext cx="4629150" cy="642938"/>
          </a:xfrm>
        </p:spPr>
        <p:txBody>
          <a:bodyPr/>
          <a:lstStyle/>
          <a:p>
            <a:pPr algn="ctr"/>
            <a:r>
              <a:rPr lang="en-US" sz="2700" b="1" dirty="0"/>
              <a:t>Reinforcement Learning</a:t>
            </a:r>
            <a:endParaRPr lang="en-US" sz="2700" b="1" dirty="0"/>
          </a:p>
        </p:txBody>
      </p:sp>
      <p:sp>
        <p:nvSpPr>
          <p:cNvPr id="38" name="TextBox 37"/>
          <p:cNvSpPr txBox="1"/>
          <p:nvPr/>
        </p:nvSpPr>
        <p:spPr>
          <a:xfrm>
            <a:off x="1941397" y="4353193"/>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25" name="Straight Arrow Connector 24"/>
          <p:cNvCxnSpPr/>
          <p:nvPr/>
        </p:nvCxnSpPr>
        <p:spPr>
          <a:xfrm flipV="1">
            <a:off x="3235793" y="2728672"/>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2721219" y="3259965"/>
            <a:ext cx="3378709" cy="697232"/>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206646" y="2064826"/>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Agent</a:t>
            </a:r>
            <a:endParaRPr lang="en-US" sz="2000" dirty="0">
              <a:solidFill>
                <a:schemeClr val="tx1"/>
              </a:solidFill>
            </a:endParaRPr>
          </a:p>
        </p:txBody>
      </p:sp>
      <p:sp>
        <p:nvSpPr>
          <p:cNvPr id="35" name="Rectangle 34"/>
          <p:cNvSpPr/>
          <p:nvPr/>
        </p:nvSpPr>
        <p:spPr>
          <a:xfrm>
            <a:off x="5223572" y="2060122"/>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Environment</a:t>
            </a:r>
            <a:endParaRPr lang="en-US" sz="2000" dirty="0">
              <a:solidFill>
                <a:schemeClr val="tx1"/>
              </a:solidFill>
            </a:endParaRPr>
          </a:p>
        </p:txBody>
      </p:sp>
      <p:grpSp>
        <p:nvGrpSpPr>
          <p:cNvPr id="6" name="Group 5"/>
          <p:cNvGrpSpPr/>
          <p:nvPr/>
        </p:nvGrpSpPr>
        <p:grpSpPr>
          <a:xfrm>
            <a:off x="2719059" y="1470986"/>
            <a:ext cx="3380868" cy="595022"/>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3385864" y="3512354"/>
            <a:ext cx="1808251" cy="400111"/>
            <a:chOff x="3385864" y="3533294"/>
            <a:chExt cx="1808251" cy="400111"/>
          </a:xfrm>
        </p:grpSpPr>
        <p:sp>
          <p:nvSpPr>
            <p:cNvPr id="32"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39" name="Picture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7181" y="3640897"/>
              <a:ext cx="246934" cy="257954"/>
            </a:xfrm>
            <a:prstGeom prst="rect">
              <a:avLst/>
            </a:prstGeom>
          </p:spPr>
        </p:pic>
      </p:grpSp>
      <p:grpSp>
        <p:nvGrpSpPr>
          <p:cNvPr id="8" name="Group 7"/>
          <p:cNvGrpSpPr/>
          <p:nvPr/>
        </p:nvGrpSpPr>
        <p:grpSpPr>
          <a:xfrm>
            <a:off x="3385864" y="2271788"/>
            <a:ext cx="1577691" cy="400111"/>
            <a:chOff x="3385864" y="2292728"/>
            <a:chExt cx="1577691" cy="400111"/>
          </a:xfrm>
        </p:grpSpPr>
        <p:sp>
          <p:nvSpPr>
            <p:cNvPr id="27"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626" y="2401716"/>
              <a:ext cx="282929" cy="260371"/>
            </a:xfrm>
            <a:prstGeom prst="rect">
              <a:avLst/>
            </a:prstGeom>
          </p:spPr>
        </p:pic>
      </p:grpSp>
      <p:grpSp>
        <p:nvGrpSpPr>
          <p:cNvPr id="7" name="Group 6"/>
          <p:cNvGrpSpPr/>
          <p:nvPr/>
        </p:nvGrpSpPr>
        <p:grpSpPr>
          <a:xfrm>
            <a:off x="3786795" y="1061258"/>
            <a:ext cx="1160386" cy="400111"/>
            <a:chOff x="3803169" y="1014144"/>
            <a:chExt cx="1160386" cy="400111"/>
          </a:xfrm>
        </p:grpSpPr>
        <p:sp>
          <p:nvSpPr>
            <p:cNvPr id="33"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panose="02040503050406030204" charset="0"/>
                <a:ea typeface="Cambria Math" panose="02040503050406030204" charset="0"/>
                <a:cs typeface="Cambria Math" panose="0204050305040603020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618" y="4350648"/>
            <a:ext cx="639120" cy="565101"/>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42130"/>
    </mc:Choice>
    <mc:Fallback>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txBox="1"/>
          <p:nvPr/>
        </p:nvSpPr>
        <p:spPr>
          <a:xfrm>
            <a:off x="2321461" y="184473"/>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to Train the ABR Agent</a:t>
            </a:r>
            <a:endParaRPr lang="en-US" sz="2700" b="1" dirty="0"/>
          </a:p>
        </p:txBody>
      </p:sp>
      <p:sp>
        <p:nvSpPr>
          <p:cNvPr id="77" name="Rectangle 76"/>
          <p:cNvSpPr/>
          <p:nvPr/>
        </p:nvSpPr>
        <p:spPr>
          <a:xfrm>
            <a:off x="2495542" y="887511"/>
            <a:ext cx="3987107" cy="222802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2495542" y="883831"/>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79" name="TextBox 78"/>
          <p:cNvSpPr txBox="1"/>
          <p:nvPr/>
        </p:nvSpPr>
        <p:spPr>
          <a:xfrm>
            <a:off x="2651778" y="1649298"/>
            <a:ext cx="786771" cy="1015663"/>
          </a:xfrm>
          <a:prstGeom prst="rect">
            <a:avLst/>
          </a:prstGeom>
          <a:noFill/>
          <a:ln w="19050" cmpd="sng">
            <a:solidFill>
              <a:schemeClr val="tx1"/>
            </a:solidFill>
          </a:ln>
        </p:spPr>
        <p:txBody>
          <a:bodyPr wrap="square" rtlCol="0">
            <a:spAutoFit/>
          </a:bodyPr>
          <a:lstStyle/>
          <a:p>
            <a:pPr algn="ctr"/>
            <a:endParaRPr lang="en-US" sz="2000" dirty="0" smtClean="0"/>
          </a:p>
          <a:p>
            <a:pPr algn="ctr"/>
            <a:r>
              <a:rPr lang="en-US" sz="2000" dirty="0" smtClean="0"/>
              <a:t>state</a:t>
            </a:r>
            <a:endParaRPr lang="en-US" sz="2000" dirty="0" smtClean="0"/>
          </a:p>
          <a:p>
            <a:pPr algn="ctr"/>
            <a:endParaRPr lang="en-US" sz="2000" i="1" dirty="0"/>
          </a:p>
        </p:txBody>
      </p:sp>
      <p:sp>
        <p:nvSpPr>
          <p:cNvPr id="80" name="TextBox 79"/>
          <p:cNvSpPr txBox="1"/>
          <p:nvPr/>
        </p:nvSpPr>
        <p:spPr>
          <a:xfrm>
            <a:off x="3826351" y="1187818"/>
            <a:ext cx="1957962" cy="323165"/>
          </a:xfrm>
          <a:prstGeom prst="rect">
            <a:avLst/>
          </a:prstGeom>
          <a:noFill/>
        </p:spPr>
        <p:txBody>
          <a:bodyPr wrap="square" rtlCol="0">
            <a:spAutoFit/>
          </a:bodyPr>
          <a:lstStyle/>
          <a:p>
            <a:r>
              <a:rPr lang="en-US" sz="1500" dirty="0" smtClean="0"/>
              <a:t>Neural Network</a:t>
            </a:r>
            <a:endParaRPr lang="en-US" sz="1500" dirty="0"/>
          </a:p>
        </p:txBody>
      </p:sp>
      <p:grpSp>
        <p:nvGrpSpPr>
          <p:cNvPr id="81" name="Group 80"/>
          <p:cNvGrpSpPr/>
          <p:nvPr/>
        </p:nvGrpSpPr>
        <p:grpSpPr>
          <a:xfrm>
            <a:off x="3438549" y="1476737"/>
            <a:ext cx="1879021" cy="1333615"/>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5244628" y="1502225"/>
            <a:ext cx="3498669" cy="1414161"/>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4588174" y="2516117"/>
              <a:ext cx="654346" cy="369332"/>
            </a:xfrm>
            <a:prstGeom prst="rect">
              <a:avLst/>
            </a:prstGeom>
            <a:noFill/>
          </p:spPr>
          <p:txBody>
            <a:bodyPr wrap="none" rtlCol="0">
              <a:spAutoFit/>
            </a:bodyPr>
            <a:lstStyle/>
            <a:p>
              <a:r>
                <a:rPr lang="en-US" dirty="0" smtClean="0"/>
                <a:t>240P</a:t>
              </a:r>
              <a:endParaRPr lang="en-US" dirty="0"/>
            </a:p>
          </p:txBody>
        </p:sp>
        <p:sp>
          <p:nvSpPr>
            <p:cNvPr id="151" name="TextBox 150"/>
            <p:cNvSpPr txBox="1"/>
            <p:nvPr/>
          </p:nvSpPr>
          <p:spPr>
            <a:xfrm>
              <a:off x="4581875" y="2828407"/>
              <a:ext cx="654346" cy="369332"/>
            </a:xfrm>
            <a:prstGeom prst="rect">
              <a:avLst/>
            </a:prstGeom>
            <a:noFill/>
          </p:spPr>
          <p:txBody>
            <a:bodyPr wrap="none" rtlCol="0">
              <a:spAutoFit/>
            </a:bodyPr>
            <a:lstStyle/>
            <a:p>
              <a:r>
                <a:rPr lang="en-US" dirty="0" smtClean="0"/>
                <a:t>480P</a:t>
              </a:r>
              <a:endParaRPr lang="en-US" dirty="0"/>
            </a:p>
          </p:txBody>
        </p:sp>
        <p:sp>
          <p:nvSpPr>
            <p:cNvPr id="152" name="TextBox 151"/>
            <p:cNvSpPr txBox="1"/>
            <p:nvPr/>
          </p:nvSpPr>
          <p:spPr>
            <a:xfrm>
              <a:off x="4592834" y="3126004"/>
              <a:ext cx="654346" cy="369332"/>
            </a:xfrm>
            <a:prstGeom prst="rect">
              <a:avLst/>
            </a:prstGeom>
            <a:noFill/>
          </p:spPr>
          <p:txBody>
            <a:bodyPr wrap="none" rtlCol="0">
              <a:spAutoFit/>
            </a:bodyPr>
            <a:lstStyle/>
            <a:p>
              <a:r>
                <a:rPr lang="en-US" dirty="0" smtClean="0"/>
                <a:t>720P</a:t>
              </a:r>
              <a:endParaRPr lang="en-US" dirty="0"/>
            </a:p>
          </p:txBody>
        </p:sp>
        <p:sp>
          <p:nvSpPr>
            <p:cNvPr id="153" name="TextBox 152"/>
            <p:cNvSpPr txBox="1"/>
            <p:nvPr/>
          </p:nvSpPr>
          <p:spPr>
            <a:xfrm>
              <a:off x="4558831" y="3423917"/>
              <a:ext cx="771365" cy="369332"/>
            </a:xfrm>
            <a:prstGeom prst="rect">
              <a:avLst/>
            </a:prstGeom>
            <a:noFill/>
          </p:spPr>
          <p:txBody>
            <a:bodyPr wrap="none" rtlCol="0">
              <a:spAutoFit/>
            </a:bodyPr>
            <a:lstStyle/>
            <a:p>
              <a:r>
                <a:rPr lang="en-US" dirty="0" smtClean="0"/>
                <a:t>1080P</a:t>
              </a:r>
              <a:endParaRPr lang="en-US" dirty="0"/>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524531" y="2167432"/>
            <a:ext cx="2127247"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379960" y="899381"/>
            <a:ext cx="1283402" cy="646331"/>
          </a:xfrm>
          <a:prstGeom prst="rect">
            <a:avLst/>
          </a:prstGeom>
          <a:noFill/>
        </p:spPr>
        <p:txBody>
          <a:bodyPr wrap="square" rtlCol="0">
            <a:spAutoFit/>
          </a:bodyPr>
          <a:lstStyle/>
          <a:p>
            <a:r>
              <a:rPr lang="en-US" dirty="0" smtClean="0"/>
              <a:t> policy </a:t>
            </a:r>
            <a:endParaRPr lang="en-US" dirty="0" smtClean="0"/>
          </a:p>
          <a:p>
            <a:r>
              <a:rPr lang="en-US" dirty="0" smtClean="0"/>
              <a:t>π</a:t>
            </a:r>
            <a:r>
              <a:rPr lang="en-US" baseline="-25000" dirty="0" err="1" smtClean="0"/>
              <a:t>θ</a:t>
            </a:r>
            <a:r>
              <a:rPr lang="en-US" dirty="0" smtClean="0"/>
              <a:t>(</a:t>
            </a:r>
            <a:r>
              <a:rPr lang="en-US" i="1" dirty="0" smtClean="0"/>
              <a:t>s, a</a:t>
            </a:r>
            <a:r>
              <a:rPr lang="en-US" dirty="0" smtClean="0"/>
              <a:t>)</a:t>
            </a:r>
            <a:endParaRPr lang="en-US" dirty="0"/>
          </a:p>
        </p:txBody>
      </p:sp>
      <p:sp>
        <p:nvSpPr>
          <p:cNvPr id="158" name="TextBox 157"/>
          <p:cNvSpPr txBox="1"/>
          <p:nvPr/>
        </p:nvSpPr>
        <p:spPr>
          <a:xfrm>
            <a:off x="6700974" y="1951885"/>
            <a:ext cx="3005213" cy="707886"/>
          </a:xfrm>
          <a:prstGeom prst="rect">
            <a:avLst/>
          </a:prstGeom>
          <a:noFill/>
        </p:spPr>
        <p:txBody>
          <a:bodyPr wrap="square" rtlCol="0">
            <a:spAutoFit/>
          </a:bodyPr>
          <a:lstStyle/>
          <a:p>
            <a:r>
              <a:rPr lang="en-US" sz="2000" dirty="0" smtClean="0"/>
              <a:t>Take action </a:t>
            </a:r>
            <a:r>
              <a:rPr lang="en-US" sz="2000" i="1" dirty="0" smtClean="0"/>
              <a:t>a</a:t>
            </a:r>
            <a:endParaRPr lang="en-US" sz="2000" i="1" dirty="0" smtClean="0"/>
          </a:p>
          <a:p>
            <a:r>
              <a:rPr lang="en-US" sz="2000" dirty="0"/>
              <a:t>n</a:t>
            </a:r>
            <a:r>
              <a:rPr lang="en-US" sz="2000" dirty="0" smtClean="0"/>
              <a:t>ext bitrate</a:t>
            </a:r>
            <a:endParaRPr lang="en-US" sz="2000" dirty="0"/>
          </a:p>
        </p:txBody>
      </p:sp>
      <p:sp>
        <p:nvSpPr>
          <p:cNvPr id="161" name="Rectangle 160"/>
          <p:cNvSpPr/>
          <p:nvPr/>
        </p:nvSpPr>
        <p:spPr>
          <a:xfrm>
            <a:off x="656024" y="1807652"/>
            <a:ext cx="1780680" cy="400110"/>
          </a:xfrm>
          <a:prstGeom prst="rect">
            <a:avLst/>
          </a:prstGeom>
        </p:spPr>
        <p:txBody>
          <a:bodyPr wrap="none">
            <a:spAutoFit/>
          </a:bodyPr>
          <a:lstStyle/>
          <a:p>
            <a:r>
              <a:rPr lang="en-US" sz="2000" dirty="0" smtClean="0"/>
              <a:t>Observe state </a:t>
            </a:r>
            <a:r>
              <a:rPr lang="en-US" sz="2000" i="1" dirty="0" smtClean="0"/>
              <a:t>s</a:t>
            </a:r>
            <a:endParaRPr lang="en-US" sz="2000" i="1" dirty="0"/>
          </a:p>
        </p:txBody>
      </p:sp>
      <p:sp>
        <p:nvSpPr>
          <p:cNvPr id="167" name="TextBox 166"/>
          <p:cNvSpPr txBox="1"/>
          <p:nvPr/>
        </p:nvSpPr>
        <p:spPr>
          <a:xfrm>
            <a:off x="3862405" y="2766358"/>
            <a:ext cx="1354382" cy="369332"/>
          </a:xfrm>
          <a:prstGeom prst="rect">
            <a:avLst/>
          </a:prstGeom>
          <a:noFill/>
        </p:spPr>
        <p:txBody>
          <a:bodyPr wrap="none" rtlCol="0">
            <a:spAutoFit/>
          </a:bodyPr>
          <a:lstStyle/>
          <a:p>
            <a:r>
              <a:rPr lang="en-US" dirty="0" smtClean="0"/>
              <a:t>parameter </a:t>
            </a:r>
            <a:r>
              <a:rPr lang="en-US" dirty="0" err="1" smtClean="0"/>
              <a:t>θ</a:t>
            </a:r>
            <a:endParaRPr lang="en-US" dirty="0"/>
          </a:p>
        </p:txBody>
      </p:sp>
      <p:pic>
        <p:nvPicPr>
          <p:cNvPr id="169" name="Picture 1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814" y="4016295"/>
            <a:ext cx="2884840" cy="834171"/>
          </a:xfrm>
          <a:prstGeom prst="rect">
            <a:avLst/>
          </a:prstGeom>
        </p:spPr>
      </p:pic>
      <p:cxnSp>
        <p:nvCxnSpPr>
          <p:cNvPr id="170" name="Straight Arrow Connector 169"/>
          <p:cNvCxnSpPr>
            <a:stCxn id="169" idx="0"/>
            <a:endCxn id="172" idx="1"/>
          </p:cNvCxnSpPr>
          <p:nvPr/>
        </p:nvCxnSpPr>
        <p:spPr>
          <a:xfrm>
            <a:off x="3950234" y="4016295"/>
            <a:ext cx="1694842" cy="696567"/>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5645076" y="4358919"/>
            <a:ext cx="1714957" cy="707886"/>
          </a:xfrm>
          <a:prstGeom prst="rect">
            <a:avLst/>
          </a:prstGeom>
          <a:noFill/>
        </p:spPr>
        <p:txBody>
          <a:bodyPr wrap="none" rtlCol="0">
            <a:spAutoFit/>
          </a:bodyPr>
          <a:lstStyle/>
          <a:p>
            <a:r>
              <a:rPr lang="en-US" sz="2000" dirty="0">
                <a:solidFill>
                  <a:srgbClr val="ED411D"/>
                </a:solidFill>
              </a:rPr>
              <a:t>e</a:t>
            </a:r>
            <a:r>
              <a:rPr lang="en-US" sz="2000" dirty="0" smtClean="0">
                <a:solidFill>
                  <a:srgbClr val="ED411D"/>
                </a:solidFill>
              </a:rPr>
              <a:t>stimate </a:t>
            </a:r>
            <a:r>
              <a:rPr lang="en-US" sz="2000">
                <a:solidFill>
                  <a:srgbClr val="ED411D"/>
                </a:solidFill>
              </a:rPr>
              <a:t>from </a:t>
            </a:r>
            <a:endParaRPr lang="en-US" sz="2000" smtClean="0">
              <a:solidFill>
                <a:srgbClr val="ED411D"/>
              </a:solidFill>
            </a:endParaRPr>
          </a:p>
          <a:p>
            <a:r>
              <a:rPr lang="en-US" sz="2000" dirty="0" smtClean="0">
                <a:solidFill>
                  <a:srgbClr val="ED411D"/>
                </a:solidFill>
              </a:rPr>
              <a:t>empirical data</a:t>
            </a:r>
            <a:endParaRPr lang="en-US" sz="2000" dirty="0">
              <a:solidFill>
                <a:srgbClr val="ED411D"/>
              </a:solidFill>
            </a:endParaRPr>
          </a:p>
        </p:txBody>
      </p:sp>
      <p:sp>
        <p:nvSpPr>
          <p:cNvPr id="176" name="Rectangle 175"/>
          <p:cNvSpPr/>
          <p:nvPr/>
        </p:nvSpPr>
        <p:spPr>
          <a:xfrm>
            <a:off x="1254758" y="4158864"/>
            <a:ext cx="1102353" cy="400110"/>
          </a:xfrm>
          <a:prstGeom prst="rect">
            <a:avLst/>
          </a:prstGeom>
        </p:spPr>
        <p:txBody>
          <a:bodyPr wrap="none">
            <a:spAutoFit/>
          </a:bodyPr>
          <a:lstStyle/>
          <a:p>
            <a:r>
              <a:rPr lang="en-US" sz="2000" b="1" dirty="0" smtClean="0"/>
              <a:t>Training</a:t>
            </a:r>
            <a:r>
              <a:rPr lang="en-US" sz="2000" dirty="0" smtClean="0"/>
              <a:t>:</a:t>
            </a:r>
            <a:endParaRPr lang="en-US" sz="2000" i="1" dirty="0"/>
          </a:p>
        </p:txBody>
      </p:sp>
      <p:sp>
        <p:nvSpPr>
          <p:cNvPr id="146" name="Rectangle 145"/>
          <p:cNvSpPr/>
          <p:nvPr/>
        </p:nvSpPr>
        <p:spPr>
          <a:xfrm>
            <a:off x="1254758" y="3493935"/>
            <a:ext cx="6397842" cy="400110"/>
          </a:xfrm>
          <a:prstGeom prst="rect">
            <a:avLst/>
          </a:prstGeom>
        </p:spPr>
        <p:txBody>
          <a:bodyPr wrap="none">
            <a:spAutoFit/>
          </a:bodyPr>
          <a:lstStyle/>
          <a:p>
            <a:r>
              <a:rPr lang="en-US" sz="2000" b="1" dirty="0" smtClean="0"/>
              <a:t>Collect experience data</a:t>
            </a:r>
            <a:r>
              <a:rPr lang="en-US" sz="2000" dirty="0" smtClean="0"/>
              <a:t>: trajectory of [state, action, reward]</a:t>
            </a:r>
            <a:endParaRPr lang="en-US" sz="2000" i="1"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46442"/>
    </mc:Choice>
    <mc:Fallback>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a:spLocks noGrp="1"/>
          </p:cNvSpPr>
          <p:nvPr>
            <p:ph type="title"/>
          </p:nvPr>
        </p:nvSpPr>
        <p:spPr>
          <a:xfrm>
            <a:off x="2244580" y="44394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151516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endParaRPr lang="en-US" sz="2200" b="1" dirty="0">
              <a:solidFill>
                <a:srgbClr val="C00000"/>
              </a:solidFill>
            </a:endParaRP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60"/>
    </mc:Choice>
    <mc:Fallback>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1258568"/>
            <a:ext cx="7750722" cy="3263504"/>
          </a:xfrm>
        </p:spPr>
        <p:txBody>
          <a:bodyPr>
            <a:normAutofit/>
          </a:bodyPr>
          <a:lstStyle/>
          <a:p>
            <a:r>
              <a:rPr lang="en-US" dirty="0" err="1" smtClean="0"/>
              <a:t>Pensieve</a:t>
            </a:r>
            <a:r>
              <a:rPr lang="en-US" dirty="0"/>
              <a:t> </a:t>
            </a:r>
            <a:r>
              <a:rPr lang="en-US" dirty="0" smtClean="0"/>
              <a:t>uses </a:t>
            </a:r>
            <a:r>
              <a:rPr lang="en-US" dirty="0"/>
              <a:t>R</a:t>
            </a:r>
            <a:r>
              <a:rPr lang="en-US" dirty="0" smtClean="0"/>
              <a:t>einforcement </a:t>
            </a:r>
            <a:r>
              <a:rPr lang="en-US" dirty="0"/>
              <a:t>L</a:t>
            </a:r>
            <a:r>
              <a:rPr lang="en-US" dirty="0" smtClean="0"/>
              <a:t>earning to generate ABR algorithms</a:t>
            </a:r>
            <a:endParaRPr lang="en-US" dirty="0" smtClean="0"/>
          </a:p>
          <a:p>
            <a:endParaRPr lang="en-US" sz="1000" dirty="0" smtClean="0"/>
          </a:p>
          <a:p>
            <a:r>
              <a:rPr lang="en-US" dirty="0" err="1" smtClean="0"/>
              <a:t>Pensieve</a:t>
            </a:r>
            <a:r>
              <a:rPr lang="en-US" dirty="0" smtClean="0"/>
              <a:t> optimizes different network conditions through experience</a:t>
            </a:r>
            <a:endParaRPr lang="en-US" dirty="0" smtClean="0"/>
          </a:p>
          <a:p>
            <a:endParaRPr lang="en-US" sz="1000" dirty="0" smtClean="0"/>
          </a:p>
          <a:p>
            <a:r>
              <a:rPr lang="en-US" dirty="0" err="1" smtClean="0"/>
              <a:t>Pensieve</a:t>
            </a:r>
            <a:r>
              <a:rPr lang="en-US" dirty="0" smtClean="0"/>
              <a:t> outperforms existing approaches across a wide range of network environments and </a:t>
            </a:r>
            <a:r>
              <a:rPr lang="en-US" dirty="0" err="1" smtClean="0"/>
              <a:t>QoE</a:t>
            </a:r>
            <a:r>
              <a:rPr lang="en-US" dirty="0" smtClean="0"/>
              <a:t> preferences</a:t>
            </a:r>
            <a:endParaRPr lang="en-US" dirty="0" smtClean="0"/>
          </a:p>
          <a:p>
            <a:endParaRPr lang="en-US" sz="1000" dirty="0" smtClean="0"/>
          </a:p>
          <a:p>
            <a:r>
              <a:rPr lang="en-US" dirty="0" smtClean="0"/>
              <a:t>Policies generated by </a:t>
            </a:r>
            <a:r>
              <a:rPr lang="en-US" dirty="0" err="1" smtClean="0"/>
              <a:t>Pensieve</a:t>
            </a:r>
            <a:r>
              <a:rPr lang="en-US" dirty="0" smtClean="0"/>
              <a:t> have strong ability to generalize</a:t>
            </a:r>
            <a:endParaRPr lang="en-US" dirty="0" smtClean="0"/>
          </a:p>
          <a:p>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
        <p:nvSpPr>
          <p:cNvPr id="6" name="Title 1"/>
          <p:cNvSpPr txBox="1"/>
          <p:nvPr/>
        </p:nvSpPr>
        <p:spPr>
          <a:xfrm>
            <a:off x="2353863" y="45415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
        <p:nvSpPr>
          <p:cNvPr id="2" name="TextBox 1"/>
          <p:cNvSpPr txBox="1"/>
          <p:nvPr/>
        </p:nvSpPr>
        <p:spPr>
          <a:xfrm>
            <a:off x="3061229" y="4110857"/>
            <a:ext cx="3021533" cy="369332"/>
          </a:xfrm>
          <a:prstGeom prst="rect">
            <a:avLst/>
          </a:prstGeom>
          <a:noFill/>
        </p:spPr>
        <p:txBody>
          <a:bodyPr wrap="none" rtlCol="0">
            <a:spAutoFit/>
          </a:bodyPr>
          <a:lstStyle/>
          <a:p>
            <a:r>
              <a:rPr lang="en-US" dirty="0">
                <a:solidFill>
                  <a:srgbClr val="ED411D"/>
                </a:solidFill>
                <a:hlinkClick r:id="rId1"/>
              </a:rPr>
              <a:t>http://web.mit.edu/pensieve</a:t>
            </a:r>
            <a:r>
              <a:rPr lang="en-US" dirty="0" smtClean="0">
                <a:solidFill>
                  <a:srgbClr val="ED411D"/>
                </a:solidFill>
                <a:hlinkClick r:id="rId1"/>
              </a:rPr>
              <a:t>/</a:t>
            </a:r>
            <a:endParaRPr lang="en-US" dirty="0">
              <a:solidFill>
                <a:srgbClr val="ED411D"/>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9767"/>
    </mc:Choice>
    <mc:Fallback>
      <p:transition spd="slow" advTm="29767"/>
    </mc:Fallback>
  </mc:AlternateContent>
  <p:timing>
    <p:tnLst>
      <p:par>
        <p:cTn id="1" dur="indefinite" restart="never" nodeType="tmRoot"/>
      </p:par>
    </p:tnLst>
  </p:timing>
</p:sld>
</file>

<file path=ppt/tags/tag1.xml><?xml version="1.0" encoding="utf-8"?>
<p:tagLst xmlns:p="http://schemas.openxmlformats.org/presentationml/2006/main">
  <p:tag name="TIMING" val="|13.7|10.8|30.2|15.7|11.3"/>
</p:tagLst>
</file>

<file path=ppt/tags/tag2.xml><?xml version="1.0" encoding="utf-8"?>
<p:tagLst xmlns:p="http://schemas.openxmlformats.org/presentationml/2006/main">
  <p:tag name="TIMING" val="|8.2|6.5|1.8|2.2|13.8|16.9"/>
</p:tagLst>
</file>

<file path=ppt/tags/tag3.xml><?xml version="1.0" encoding="utf-8"?>
<p:tagLst xmlns:p="http://schemas.openxmlformats.org/presentationml/2006/main">
  <p:tag name="TIMING" val="|20|7.9|7"/>
</p:tagLst>
</file>

<file path=ppt/tags/tag4.xml><?xml version="1.0" encoding="utf-8"?>
<p:tagLst xmlns:p="http://schemas.openxmlformats.org/presentationml/2006/main">
  <p:tag name="TIMING" val="|8.9|4.3|12.3|13.1|5.4|5.8"/>
</p:tagLst>
</file>

<file path=ppt/tags/tag5.xml><?xml version="1.0" encoding="utf-8"?>
<p:tagLst xmlns:p="http://schemas.openxmlformats.org/presentationml/2006/main">
  <p:tag name="TIMING" val="|19.3|8.3|1.3|2.8|5.6"/>
</p:tagLst>
</file>

<file path=ppt/tags/tag6.xml><?xml version="1.0" encoding="utf-8"?>
<p:tagLst xmlns:p="http://schemas.openxmlformats.org/presentationml/2006/main">
  <p:tag name="TIMING" val="|16.1|8.9|9.4"/>
</p:tagLst>
</file>

<file path=ppt/tags/tag7.xml><?xml version="1.0" encoding="utf-8"?>
<p:tagLst xmlns:p="http://schemas.openxmlformats.org/presentationml/2006/main">
  <p:tag name="TIMING" val="|7.9|20.6|17.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2200</Words>
  <Application>WPS 演示</Application>
  <PresentationFormat>On-screen Show (16:9)</PresentationFormat>
  <Paragraphs>202</Paragraphs>
  <Slides>9</Slides>
  <Notes>22</Notes>
  <HiddenSlides>3</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宋体</vt:lpstr>
      <vt:lpstr>Wingdings</vt:lpstr>
      <vt:lpstr>Arial</vt:lpstr>
      <vt:lpstr>Cambria Math</vt:lpstr>
      <vt:lpstr>Calibri</vt:lpstr>
      <vt:lpstr>微软雅黑</vt:lpstr>
      <vt:lpstr>Arial Unicode MS</vt:lpstr>
      <vt:lpstr>Calibri Light</vt:lpstr>
      <vt:lpstr>Office Theme</vt:lpstr>
      <vt:lpstr>Neural Adaptive Video Streaming with Pensieve</vt:lpstr>
      <vt:lpstr>Dynamic Streaming over HTTP (DASH)</vt:lpstr>
      <vt:lpstr>Why is ABR Challenging?</vt:lpstr>
      <vt:lpstr>Our Contribution: Pensieve</vt:lpstr>
      <vt:lpstr>Example: Model Predictive Control</vt:lpstr>
      <vt:lpstr>Reinforcement Learning</vt:lpstr>
      <vt:lpstr>PowerPoint 演示文稿</vt:lpstr>
      <vt:lpstr>What Pensieve is good at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Adaptive Bitrate Streaming with Pensieve</dc:title>
  <dc:creator>Hongzi Mao</dc:creator>
  <cp:lastModifiedBy>Steven</cp:lastModifiedBy>
  <cp:revision>2043</cp:revision>
  <cp:lastPrinted>2017-03-22T20:20:00Z</cp:lastPrinted>
  <dcterms:created xsi:type="dcterms:W3CDTF">2017-03-13T13:56:00Z</dcterms:created>
  <dcterms:modified xsi:type="dcterms:W3CDTF">2019-06-28T03:41:18Z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